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28"/>
  </p:notesMasterIdLst>
  <p:sldIdLst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</p:sldIdLst>
  <p:sldSz cx="9144000" cy="5143500" type="screen16x9"/>
  <p:notesSz cx="6858000" cy="9144000"/>
  <p:embeddedFontLst>
    <p:embeddedFont>
      <p:font typeface="Anaheim" panose="02000503000000000000" pitchFamily="2" charset="0"/>
      <p:regular r:id="rId29"/>
    </p:embeddedFont>
    <p:embeddedFont>
      <p:font typeface="Bebas Neu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Jost" panose="020B0604020202020204" charset="0"/>
      <p:regular r:id="rId37"/>
      <p:bold r:id="rId38"/>
      <p:italic r:id="rId39"/>
      <p:boldItalic r:id="rId40"/>
    </p:embeddedFont>
    <p:embeddedFont>
      <p:font typeface="Jost Black" panose="020B0604020202020204" charset="0"/>
      <p:bold r:id="rId41"/>
      <p:boldItalic r:id="rId42"/>
    </p:embeddedFont>
    <p:embeddedFont>
      <p:font typeface="Roboto Condensed Light" panose="02000000000000000000" pitchFamily="2" charset="0"/>
      <p:regular r:id="rId43"/>
      <p:italic r:id="rId44"/>
    </p:embeddedFont>
    <p:embeddedFont>
      <p:font typeface="Spinnaker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0EA6E5-CF10-46B1-9D94-B5FD987840D5}">
  <a:tblStyle styleId="{6B0EA6E5-CF10-46B1-9D94-B5FD987840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1d58f82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1d58f82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58f825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58f825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1d58f8257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1d58f8257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1d58f8257_0_1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1d58f8257_0_1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1d58f8257_0_4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1d58f8257_0_4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fd41e6960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dfd41e6960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1d58f8257_0_4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1d58f8257_0_4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1d58f8257_0_4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e1d58f8257_0_4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1d58f8257_0_5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1d58f8257_0_5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e1d58f8257_0_5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e1d58f8257_0_5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1d58f8257_0_5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e1d58f8257_0_5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fd41e696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fd41e696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e1d58f825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e1d58f825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e1d58f8257_0_5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e1d58f8257_0_5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213c57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e213c57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e1d58f8257_0_5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e1d58f8257_0_5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1d58f8257_0_5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1d58f8257_0_5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fd41e69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fd41e69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1d58f825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e1d58f825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1d58f825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1d58f825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1d58f825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1d58f825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fd41e6960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fd41e6960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1d58f82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1d58f825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1d58f825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1d58f825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10800000">
            <a:off x="-4031675" y="-118750"/>
            <a:ext cx="6786900" cy="5563800"/>
          </a:xfrm>
          <a:prstGeom prst="pie">
            <a:avLst>
              <a:gd name="adj1" fmla="val 5365229"/>
              <a:gd name="adj2" fmla="val 16200000"/>
            </a:avLst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720000" y="1274850"/>
            <a:ext cx="23307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720000" y="2242310"/>
            <a:ext cx="3919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20000" y="2925925"/>
            <a:ext cx="34587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3"/>
          <p:cNvGrpSpPr/>
          <p:nvPr/>
        </p:nvGrpSpPr>
        <p:grpSpPr>
          <a:xfrm>
            <a:off x="-940800" y="-1253637"/>
            <a:ext cx="12034350" cy="8724300"/>
            <a:chOff x="-940800" y="-1253637"/>
            <a:chExt cx="12034350" cy="8724300"/>
          </a:xfrm>
        </p:grpSpPr>
        <p:sp>
          <p:nvSpPr>
            <p:cNvPr id="61" name="Google Shape;61;p13"/>
            <p:cNvSpPr/>
            <p:nvPr/>
          </p:nvSpPr>
          <p:spPr>
            <a:xfrm>
              <a:off x="5754450" y="-1253637"/>
              <a:ext cx="5339100" cy="54612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-940800" y="2009463"/>
              <a:ext cx="5339100" cy="54612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-600" y="0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200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  <a:latin typeface="Jost Black"/>
                <a:ea typeface="Jost Black"/>
                <a:cs typeface="Jost Black"/>
                <a:sym typeface="Jo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7200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038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Jost Black"/>
                <a:ea typeface="Jost Black"/>
                <a:cs typeface="Jost Black"/>
                <a:sym typeface="Jo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4038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/>
          </p:nvPr>
        </p:nvSpPr>
        <p:spPr>
          <a:xfrm>
            <a:off x="60876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Jost Black"/>
                <a:ea typeface="Jost Black"/>
                <a:cs typeface="Jost Black"/>
                <a:sym typeface="Jo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60876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/>
          </p:nvPr>
        </p:nvSpPr>
        <p:spPr>
          <a:xfrm>
            <a:off x="2061900" y="34790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2450" y="29658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Jost Black"/>
                <a:ea typeface="Jost Black"/>
                <a:cs typeface="Jost Black"/>
                <a:sym typeface="Jo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4"/>
          </p:nvPr>
        </p:nvSpPr>
        <p:spPr>
          <a:xfrm>
            <a:off x="2061900" y="39131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5"/>
          </p:nvPr>
        </p:nvSpPr>
        <p:spPr>
          <a:xfrm>
            <a:off x="4745700" y="34790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6" hasCustomPrompt="1"/>
          </p:nvPr>
        </p:nvSpPr>
        <p:spPr>
          <a:xfrm>
            <a:off x="5276250" y="29658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Jost Black"/>
                <a:ea typeface="Jost Black"/>
                <a:cs typeface="Jost Black"/>
                <a:sym typeface="Jo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7"/>
          </p:nvPr>
        </p:nvSpPr>
        <p:spPr>
          <a:xfrm>
            <a:off x="4745700" y="39131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4977400" y="3451450"/>
            <a:ext cx="3799800" cy="38865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-530025" y="-660925"/>
            <a:ext cx="3799800" cy="38865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3639075" y="2793235"/>
            <a:ext cx="38874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458125" y="1781999"/>
            <a:ext cx="62277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-893900" y="-894900"/>
            <a:ext cx="2805900" cy="2869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720000" y="1441125"/>
            <a:ext cx="4505700" cy="32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720000" y="3344288"/>
            <a:ext cx="3622200" cy="13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720000" y="2121425"/>
            <a:ext cx="3106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-878500" y="2146650"/>
            <a:ext cx="3537600" cy="36195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28914" y="2225869"/>
            <a:ext cx="36222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86614" y="1497695"/>
            <a:ext cx="3106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7710525" y="3935748"/>
            <a:ext cx="2652900" cy="2713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7962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66350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/>
          </p:nvPr>
        </p:nvSpPr>
        <p:spPr>
          <a:xfrm>
            <a:off x="34038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3"/>
          </p:nvPr>
        </p:nvSpPr>
        <p:spPr>
          <a:xfrm>
            <a:off x="327105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4"/>
          </p:nvPr>
        </p:nvSpPr>
        <p:spPr>
          <a:xfrm>
            <a:off x="60114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5"/>
          </p:nvPr>
        </p:nvSpPr>
        <p:spPr>
          <a:xfrm>
            <a:off x="587865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-1060375" y="-1301477"/>
            <a:ext cx="2652900" cy="2713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0"/>
          <p:cNvGrpSpPr/>
          <p:nvPr/>
        </p:nvGrpSpPr>
        <p:grpSpPr>
          <a:xfrm>
            <a:off x="-606450" y="-1163202"/>
            <a:ext cx="10440125" cy="8224675"/>
            <a:chOff x="-606450" y="-1163202"/>
            <a:chExt cx="10440125" cy="8224675"/>
          </a:xfrm>
        </p:grpSpPr>
        <p:sp>
          <p:nvSpPr>
            <p:cNvPr id="116" name="Google Shape;116;p20"/>
            <p:cNvSpPr/>
            <p:nvPr/>
          </p:nvSpPr>
          <p:spPr>
            <a:xfrm>
              <a:off x="7180775" y="4347673"/>
              <a:ext cx="2652900" cy="27138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-606450" y="-1163202"/>
              <a:ext cx="2652900" cy="27138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23825" y="2747593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650825" y="3574571"/>
            <a:ext cx="26019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2"/>
          </p:nvPr>
        </p:nvSpPr>
        <p:spPr>
          <a:xfrm>
            <a:off x="3543950" y="2088101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3"/>
          </p:nvPr>
        </p:nvSpPr>
        <p:spPr>
          <a:xfrm>
            <a:off x="3271050" y="2915088"/>
            <a:ext cx="26019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4"/>
          </p:nvPr>
        </p:nvSpPr>
        <p:spPr>
          <a:xfrm>
            <a:off x="6164076" y="1459496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5"/>
          </p:nvPr>
        </p:nvSpPr>
        <p:spPr>
          <a:xfrm>
            <a:off x="5891075" y="2286474"/>
            <a:ext cx="26019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-922700" y="-1408025"/>
            <a:ext cx="3572400" cy="36543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4100775" y="2491450"/>
            <a:ext cx="4306800" cy="42042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235600" y="171858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"/>
          </p:nvPr>
        </p:nvSpPr>
        <p:spPr>
          <a:xfrm>
            <a:off x="1873650" y="2142826"/>
            <a:ext cx="2698500" cy="9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2"/>
          </p:nvPr>
        </p:nvSpPr>
        <p:spPr>
          <a:xfrm>
            <a:off x="4572000" y="30507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3"/>
          </p:nvPr>
        </p:nvSpPr>
        <p:spPr>
          <a:xfrm>
            <a:off x="4572000" y="3474951"/>
            <a:ext cx="2698500" cy="9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2"/>
          <p:cNvGrpSpPr/>
          <p:nvPr/>
        </p:nvGrpSpPr>
        <p:grpSpPr>
          <a:xfrm>
            <a:off x="-1444350" y="-1362225"/>
            <a:ext cx="10588450" cy="8712875"/>
            <a:chOff x="-1444350" y="-1362225"/>
            <a:chExt cx="10588450" cy="8712875"/>
          </a:xfrm>
        </p:grpSpPr>
        <p:sp>
          <p:nvSpPr>
            <p:cNvPr id="137" name="Google Shape;137;p22"/>
            <p:cNvSpPr/>
            <p:nvPr/>
          </p:nvSpPr>
          <p:spPr>
            <a:xfrm>
              <a:off x="5397475" y="3696350"/>
              <a:ext cx="3572400" cy="36543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-1444350" y="-1362225"/>
              <a:ext cx="3572400" cy="36543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1350575" y="1972104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1"/>
          </p:nvPr>
        </p:nvSpPr>
        <p:spPr>
          <a:xfrm>
            <a:off x="1350575" y="2485855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2"/>
          </p:nvPr>
        </p:nvSpPr>
        <p:spPr>
          <a:xfrm>
            <a:off x="5235650" y="1972104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3"/>
          </p:nvPr>
        </p:nvSpPr>
        <p:spPr>
          <a:xfrm>
            <a:off x="5235650" y="2485855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4"/>
          </p:nvPr>
        </p:nvSpPr>
        <p:spPr>
          <a:xfrm>
            <a:off x="1350575" y="3620158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5"/>
          </p:nvPr>
        </p:nvSpPr>
        <p:spPr>
          <a:xfrm>
            <a:off x="1350575" y="4133909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6"/>
          </p:nvPr>
        </p:nvSpPr>
        <p:spPr>
          <a:xfrm>
            <a:off x="5235650" y="3620158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7"/>
          </p:nvPr>
        </p:nvSpPr>
        <p:spPr>
          <a:xfrm>
            <a:off x="5235650" y="4133909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-1340400" y="-853025"/>
            <a:ext cx="11541600" cy="7069025"/>
            <a:chOff x="-1340400" y="-853025"/>
            <a:chExt cx="11541600" cy="7069025"/>
          </a:xfrm>
        </p:grpSpPr>
        <p:sp>
          <p:nvSpPr>
            <p:cNvPr id="21" name="Google Shape;21;p4"/>
            <p:cNvSpPr/>
            <p:nvPr/>
          </p:nvSpPr>
          <p:spPr>
            <a:xfrm>
              <a:off x="8140800" y="4108500"/>
              <a:ext cx="2060400" cy="21075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-1340400" y="1518000"/>
              <a:ext cx="2060400" cy="21075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7570650" y="-853025"/>
              <a:ext cx="2060400" cy="21075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-1100" y="-1675825"/>
            <a:ext cx="10147650" cy="8943375"/>
            <a:chOff x="-1100" y="-1675825"/>
            <a:chExt cx="10147650" cy="8943375"/>
          </a:xfrm>
        </p:grpSpPr>
        <p:sp>
          <p:nvSpPr>
            <p:cNvPr id="151" name="Google Shape;151;p23"/>
            <p:cNvSpPr/>
            <p:nvPr/>
          </p:nvSpPr>
          <p:spPr>
            <a:xfrm>
              <a:off x="6574150" y="-1675825"/>
              <a:ext cx="3572400" cy="36543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0" y="3613250"/>
              <a:ext cx="3572400" cy="36543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16300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616300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 idx="2"/>
          </p:nvPr>
        </p:nvSpPr>
        <p:spPr>
          <a:xfrm>
            <a:off x="3315625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3"/>
          </p:nvPr>
        </p:nvSpPr>
        <p:spPr>
          <a:xfrm>
            <a:off x="3315625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4"/>
          </p:nvPr>
        </p:nvSpPr>
        <p:spPr>
          <a:xfrm>
            <a:off x="616300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5"/>
          </p:nvPr>
        </p:nvSpPr>
        <p:spPr>
          <a:xfrm>
            <a:off x="616300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 idx="6"/>
          </p:nvPr>
        </p:nvSpPr>
        <p:spPr>
          <a:xfrm>
            <a:off x="3315625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7"/>
          </p:nvPr>
        </p:nvSpPr>
        <p:spPr>
          <a:xfrm>
            <a:off x="3315625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8"/>
          </p:nvPr>
        </p:nvSpPr>
        <p:spPr>
          <a:xfrm>
            <a:off x="6014900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9"/>
          </p:nvPr>
        </p:nvSpPr>
        <p:spPr>
          <a:xfrm>
            <a:off x="6014900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 idx="13"/>
          </p:nvPr>
        </p:nvSpPr>
        <p:spPr>
          <a:xfrm>
            <a:off x="6014900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14"/>
          </p:nvPr>
        </p:nvSpPr>
        <p:spPr>
          <a:xfrm>
            <a:off x="6014900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4798050" y="-616125"/>
            <a:ext cx="4407600" cy="44523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560325" y="2169700"/>
            <a:ext cx="3226500" cy="33000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45950" y="-195000"/>
            <a:ext cx="3656700" cy="374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5195725" y="851408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5657250" y="1760408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2" hasCustomPrompt="1"/>
          </p:nvPr>
        </p:nvSpPr>
        <p:spPr>
          <a:xfrm>
            <a:off x="163175" y="838000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9" name="Google Shape;189;p25"/>
          <p:cNvSpPr txBox="1">
            <a:spLocks noGrp="1"/>
          </p:cNvSpPr>
          <p:nvPr>
            <p:ph type="subTitle" idx="3"/>
          </p:nvPr>
        </p:nvSpPr>
        <p:spPr>
          <a:xfrm>
            <a:off x="700850" y="1747000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 hasCustomPrompt="1"/>
          </p:nvPr>
        </p:nvSpPr>
        <p:spPr>
          <a:xfrm>
            <a:off x="2462375" y="3009869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5"/>
          </p:nvPr>
        </p:nvSpPr>
        <p:spPr>
          <a:xfrm>
            <a:off x="3000175" y="3918875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">
  <p:cSld name="CUSTOM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-1015275" y="-568975"/>
            <a:ext cx="2542800" cy="2600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7476350" y="-1255500"/>
            <a:ext cx="2542800" cy="2600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4886950" y="-1630975"/>
            <a:ext cx="2029800" cy="20760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-502250" y="3898925"/>
            <a:ext cx="2029800" cy="20760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7665650" y="3767700"/>
            <a:ext cx="2542800" cy="2600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9"/>
          <p:cNvGrpSpPr/>
          <p:nvPr/>
        </p:nvGrpSpPr>
        <p:grpSpPr>
          <a:xfrm>
            <a:off x="-1655650" y="-2204000"/>
            <a:ext cx="12732775" cy="9282050"/>
            <a:chOff x="-1655650" y="-2204000"/>
            <a:chExt cx="12732775" cy="9282050"/>
          </a:xfrm>
        </p:grpSpPr>
        <p:sp>
          <p:nvSpPr>
            <p:cNvPr id="210" name="Google Shape;210;p29"/>
            <p:cNvSpPr/>
            <p:nvPr/>
          </p:nvSpPr>
          <p:spPr>
            <a:xfrm>
              <a:off x="-1546650" y="-2204000"/>
              <a:ext cx="4026300" cy="41181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-1655650" y="2959950"/>
              <a:ext cx="4026300" cy="41181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50825" y="-1768000"/>
              <a:ext cx="4026300" cy="41181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0"/>
          <p:cNvGrpSpPr/>
          <p:nvPr/>
        </p:nvGrpSpPr>
        <p:grpSpPr>
          <a:xfrm>
            <a:off x="-402125" y="-1863350"/>
            <a:ext cx="11678725" cy="10350875"/>
            <a:chOff x="-402125" y="-1863350"/>
            <a:chExt cx="11678725" cy="10350875"/>
          </a:xfrm>
        </p:grpSpPr>
        <p:sp>
          <p:nvSpPr>
            <p:cNvPr id="216" name="Google Shape;216;p30"/>
            <p:cNvSpPr/>
            <p:nvPr/>
          </p:nvSpPr>
          <p:spPr>
            <a:xfrm>
              <a:off x="6165200" y="3259725"/>
              <a:ext cx="5111400" cy="52278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-402125" y="-1863350"/>
              <a:ext cx="5111400" cy="5227800"/>
            </a:xfrm>
            <a:prstGeom prst="ellipse">
              <a:avLst/>
            </a:prstGeom>
            <a:solidFill>
              <a:srgbClr val="8AB6D6">
                <a:alpha val="75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-1100" y="-6225"/>
              <a:ext cx="9145200" cy="5143500"/>
            </a:xfrm>
            <a:prstGeom prst="frame">
              <a:avLst>
                <a:gd name="adj1" fmla="val 346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DDEB5-C5D3-EBC2-B973-B22EC58EA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74FD6A-919A-B9D1-34C2-82FD97744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E84F91-31EA-FA46-8225-F67D2282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8B2-BE28-9144-819B-618D6A428540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B78277-D69D-A797-BC89-7488D5B8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76F3F6-FD4C-0E26-875A-66E058D3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88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092D9-9522-09BB-C48F-A90C3D45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7216AC-D70F-44C1-388F-160B0053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92B7B-6F25-107D-2879-9B47E7CB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042F-91DA-B646-AD25-DE6549C5AF1D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696CE3-626A-38CB-CC25-ADC51A5B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FD6F11-C008-35FF-02CE-73DA5C00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598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71C0F-1390-931E-A7D1-7792DF84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33B155-4DBF-2879-8A40-F9025EB5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637EE-49C7-8789-B8C8-63BAECB3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54D-420F-2C42-98F7-485C2118E1A4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F38F7-E475-428C-6BFE-728D5363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A6EB98-17A2-3E1C-0319-02470364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28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4552E-8259-0C1A-07FE-71A39F2B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2CC62-FA37-93F9-9ED4-634FCBA66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9C790A-95FB-13E2-4A36-4092AE626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3CD064-AD47-9AE8-A02A-36E44602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E274-4397-2440-A407-CC5D8570F8CE}" type="datetime1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FDB098-B656-1FD1-38A2-780CA8EF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32434F-E451-DD27-5BDC-309243EF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1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31000" y="4157103"/>
            <a:ext cx="2342400" cy="2395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608550" y="1260698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4260950" y="621900"/>
            <a:ext cx="5460900" cy="5585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290738" y="24494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945613" y="24494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067888" y="2888461"/>
            <a:ext cx="33534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722713" y="2888461"/>
            <a:ext cx="33534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77874-3BF7-A390-1DA6-A326100F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6E6BAB-6D92-26EB-75D6-37291F8C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69A54D-B36F-F66B-FC28-46DBD2A97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F6AFF5-119A-E90F-5DDA-9571A7EED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26352E-83CB-941B-C4DE-472E1E0CA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EFB5F4-0CA8-9FB5-F509-1E3D737D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03F3-8F39-AA4F-854D-21069E6513E8}" type="datetime1">
              <a:rPr lang="it-IT" smtClean="0"/>
              <a:t>12/06/2024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E3F81F-B087-A028-41B7-FB4ED3C9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EB63A0-B80D-563E-4F95-518853E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75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99565-C471-58A5-B6E9-84DFB728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221DB6-C8E2-D2EE-7AF9-B83DEB6D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734-6ECF-2E4F-8E2F-D19DC8495DBE}" type="datetime1">
              <a:rPr lang="it-IT" smtClean="0"/>
              <a:t>12/06/2024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82072C-9E79-4F21-C10F-F91B6EC3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2B3A8E-81C9-987C-6B3F-4AA95CF4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11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3C818C-28A5-C056-AED8-3515DFB6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8698-04E7-FA48-8BF7-F8DF0BA52F08}" type="datetime1">
              <a:rPr lang="it-IT" smtClean="0"/>
              <a:t>12/06/2024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0D4E09-F93D-1354-7AE1-2D48B3C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C517AE-97EB-03EA-8F45-C1E73D6B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38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B2077-F81A-B762-E5F6-B4D5909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9DC97F-8313-395D-19E3-689D9766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2BB245-8B93-CB4F-D2D6-E1CF9BBE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3AD671-BD11-0B0F-75F3-5FCEF419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005C-3105-B244-9FD0-41FD32D0CA72}" type="datetime1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522E40-D27B-99AC-3610-25B6B91B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7F0D68-2A59-C53A-3918-3C22AF57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342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AC57A-B917-3D97-D1F2-961C42C3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808C6B-5DE2-13EA-511E-2886DB9F4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E99E22-306B-99B0-6C94-E84FC7BEE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7F58C7-77BF-C62F-D4DF-50E4C9B2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0560-48CD-5943-A7E2-C49CD29EB3D8}" type="datetime1">
              <a:rPr lang="it-IT" smtClean="0"/>
              <a:t>12/06/2024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9B1E4A-EDC4-ABDA-C937-0FF3069C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5EDBAC-9AFC-F281-5333-307BF513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37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BEA10-3711-2084-58FC-73C7D081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329524-AF6F-093D-8C10-8342B5FFB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24A564-097E-E76C-EB3A-0E8806FC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1A77-8B4D-5343-B20B-155862B921C4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B79FDA-738B-7D98-7AB0-0014AB5B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26EBD-E321-BEEE-B5F4-8152E1C7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2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654A9B-0F0F-58D1-E7AE-F4561CBE6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3A7BAE-5F54-6B55-D9EF-A26208B8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129496-FC6D-D52F-83B4-295FB82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CD41-CE65-7F4A-9357-49A36301D5A2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CC5A1C-8285-5E58-58E4-DE80FF12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F5F35-0062-BF1E-83B4-226C7D30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0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7267000" y="4028025"/>
            <a:ext cx="2803500" cy="2867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-312775" y="-976600"/>
            <a:ext cx="2068500" cy="21156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5124000" y="2916975"/>
            <a:ext cx="3300000" cy="15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123925" y="374604"/>
            <a:ext cx="33000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-1356675" y="164125"/>
            <a:ext cx="2208900" cy="22599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2626950" y="582000"/>
            <a:ext cx="3890100" cy="39795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201625" y="3127550"/>
            <a:ext cx="2208900" cy="22599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861425" y="1289529"/>
            <a:ext cx="471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861425" y="2277450"/>
            <a:ext cx="3733200" cy="10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8301625" y="424392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319025" y="463800"/>
            <a:ext cx="42024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459375" y="297265"/>
            <a:ext cx="46458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784025" y="3939575"/>
            <a:ext cx="30819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●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○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■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●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○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■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●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innaker"/>
              <a:buChar char="○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pinnaker"/>
              <a:buChar char="■"/>
              <a:defRPr sz="1600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5" r:id="rId24"/>
    <p:sldLayoutId id="2147483676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0CAD57-69A7-780C-433B-5554CC00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4E2B7A-F1D1-209D-4859-DFD3F9F5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95EDCE-11CB-1F70-74B8-0A2FFE624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2127-C55F-C94C-B9FC-565E3B32FE16}" type="datetime1">
              <a:rPr lang="it-IT" smtClean="0"/>
              <a:t>12/06/2024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F825F-D20B-8ECF-226E-388B67046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Centre Hospitalier Rives de Seine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6C2C55-AE22-9458-EF15-5A84AFC0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613A-87EC-8A46-ADE3-92C0E2FEE5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F3ke1aBkdmyJdRMF4DHmqtvG2BIKNb9ZxkuT9CYUN0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15FDEA-328D-A3F7-65DC-33E6C62D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06CE16-E416-0203-3AE6-52A2F3E74C46}"/>
              </a:ext>
            </a:extLst>
          </p:cNvPr>
          <p:cNvSpPr txBox="1"/>
          <p:nvPr/>
        </p:nvSpPr>
        <p:spPr>
          <a:xfrm>
            <a:off x="407194" y="1450271"/>
            <a:ext cx="5647135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it-IT" sz="375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Titre</a:t>
            </a:r>
            <a:r>
              <a:rPr lang="it-IT" sz="375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de la </a:t>
            </a:r>
            <a:r>
              <a:rPr lang="it-IT" sz="375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présentation</a:t>
            </a:r>
            <a:r>
              <a:rPr lang="it-IT" sz="375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br>
              <a:rPr lang="it-IT" sz="375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it-IT" sz="375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sur </a:t>
            </a:r>
            <a:r>
              <a:rPr lang="it-IT" sz="375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deux</a:t>
            </a:r>
            <a:r>
              <a:rPr lang="it-IT" sz="375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it-IT" sz="375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lignes</a:t>
            </a:r>
            <a:endParaRPr lang="it-IT" sz="3750" b="1" kern="1200" dirty="0">
              <a:solidFill>
                <a:prstClr val="white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it-IT" sz="825" kern="12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it-IT" sz="1350" kern="1200" dirty="0">
                <a:solidFill>
                  <a:srgbClr val="30A8D9"/>
                </a:solidFill>
                <a:latin typeface="+mj-lt"/>
                <a:ea typeface="+mn-ea"/>
                <a:cs typeface="Arial" panose="020B0604020202020204" pitchFamily="34" charset="0"/>
              </a:rPr>
              <a:t>Lundi 26 mai 2022</a:t>
            </a:r>
          </a:p>
        </p:txBody>
      </p:sp>
    </p:spTree>
    <p:extLst>
      <p:ext uri="{BB962C8B-B14F-4D97-AF65-F5344CB8AC3E}">
        <p14:creationId xmlns:p14="http://schemas.microsoft.com/office/powerpoint/2010/main" val="338573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Nos statistiques</a:t>
            </a:r>
          </a:p>
        </p:txBody>
      </p:sp>
      <p:pic>
        <p:nvPicPr>
          <p:cNvPr id="316" name="Google Shape;316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1166" b="9066"/>
          <a:stretch/>
        </p:blipFill>
        <p:spPr>
          <a:xfrm>
            <a:off x="1055850" y="995224"/>
            <a:ext cx="4456875" cy="2820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7" name="Google Shape;317;p42"/>
          <p:cNvGraphicFramePr/>
          <p:nvPr/>
        </p:nvGraphicFramePr>
        <p:xfrm>
          <a:off x="622189" y="1200632"/>
          <a:ext cx="586900" cy="2745300"/>
        </p:xfrm>
        <a:graphic>
          <a:graphicData uri="http://schemas.openxmlformats.org/drawingml/2006/table">
            <a:tbl>
              <a:tblPr>
                <a:noFill/>
                <a:tableStyleId>{6B0EA6E5-CF10-46B1-9D94-B5FD987840D5}</a:tableStyleId>
              </a:tblPr>
              <a:tblGrid>
                <a:gridCol w="5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100</a:t>
                      </a:r>
                      <a:endParaRPr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50</a:t>
                      </a:r>
                      <a:endParaRPr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0</a:t>
                      </a:r>
                      <a:endParaRPr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8" name="Google Shape;318;p42"/>
          <p:cNvGraphicFramePr/>
          <p:nvPr/>
        </p:nvGraphicFramePr>
        <p:xfrm>
          <a:off x="1025989" y="3765388"/>
          <a:ext cx="4149700" cy="396200"/>
        </p:xfrm>
        <a:graphic>
          <a:graphicData uri="http://schemas.openxmlformats.org/drawingml/2006/table">
            <a:tbl>
              <a:tblPr>
                <a:noFill/>
                <a:tableStyleId>{6B0EA6E5-CF10-46B1-9D94-B5FD987840D5}</a:tableStyleId>
              </a:tblPr>
              <a:tblGrid>
                <a:gridCol w="103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VÉNUS</a:t>
                      </a:r>
                      <a:endParaRPr sz="1300"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MARS</a:t>
                      </a:r>
                      <a:endParaRPr sz="1300"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JUPITER</a:t>
                      </a:r>
                      <a:endParaRPr sz="1300"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NEPTUNE</a:t>
                      </a:r>
                      <a:endParaRPr sz="1300" b="1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9" name="Google Shape;319;p42"/>
          <p:cNvSpPr txBox="1"/>
          <p:nvPr/>
        </p:nvSpPr>
        <p:spPr>
          <a:xfrm>
            <a:off x="1090589" y="4191991"/>
            <a:ext cx="411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 panose="020F0502020204030204" pitchFamily="34" charset="0"/>
                <a:ea typeface="Spinnaker"/>
                <a:cs typeface="Calibri" panose="020F0502020204030204" pitchFamily="34" charset="0"/>
                <a:sym typeface="Spinnaker"/>
              </a:rPr>
              <a:t>Suivez le lien dans le graphique pour modifier ses données, puis collez le nouveau ici.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ea typeface="Spinnaker"/>
                <a:cs typeface="Calibri" panose="020F0502020204030204" pitchFamily="34" charset="0"/>
                <a:sym typeface="Spinnak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plus d'informations, cliquez ici</a:t>
            </a:r>
            <a:endParaRPr sz="1000" b="1">
              <a:solidFill>
                <a:schemeClr val="dk1"/>
              </a:solidFill>
              <a:latin typeface="Calibri" panose="020F0502020204030204" pitchFamily="34" charset="0"/>
              <a:ea typeface="Spinnaker"/>
              <a:cs typeface="Calibri" panose="020F0502020204030204" pitchFamily="34" charset="0"/>
              <a:sym typeface="Spinnaker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5656344" y="1928941"/>
            <a:ext cx="274500" cy="28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5656344" y="3222127"/>
            <a:ext cx="274500" cy="28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title" idx="4294967295"/>
          </p:nvPr>
        </p:nvSpPr>
        <p:spPr>
          <a:xfrm>
            <a:off x="6074475" y="1804425"/>
            <a:ext cx="2600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42"/>
          <p:cNvSpPr txBox="1">
            <a:spLocks noGrp="1"/>
          </p:cNvSpPr>
          <p:nvPr>
            <p:ph type="subTitle" idx="4294967295"/>
          </p:nvPr>
        </p:nvSpPr>
        <p:spPr>
          <a:xfrm>
            <a:off x="6074475" y="2252197"/>
            <a:ext cx="26004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Malgré sa couleur rouge, il y fait froid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4" name="Google Shape;324;p42"/>
          <p:cNvSpPr txBox="1">
            <a:spLocks noGrp="1"/>
          </p:cNvSpPr>
          <p:nvPr>
            <p:ph type="title" idx="4294967295"/>
          </p:nvPr>
        </p:nvSpPr>
        <p:spPr>
          <a:xfrm>
            <a:off x="6074475" y="3098689"/>
            <a:ext cx="2600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42"/>
          <p:cNvSpPr txBox="1">
            <a:spLocks noGrp="1"/>
          </p:cNvSpPr>
          <p:nvPr>
            <p:ph type="subTitle" idx="4294967295"/>
          </p:nvPr>
        </p:nvSpPr>
        <p:spPr>
          <a:xfrm>
            <a:off x="6074475" y="3546454"/>
            <a:ext cx="26004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est la deuxième planète partant du Soleil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Frise chronologique</a:t>
            </a:r>
          </a:p>
        </p:txBody>
      </p:sp>
      <p:sp>
        <p:nvSpPr>
          <p:cNvPr id="331" name="Google Shape;331;p43"/>
          <p:cNvSpPr/>
          <p:nvPr/>
        </p:nvSpPr>
        <p:spPr>
          <a:xfrm>
            <a:off x="1124825" y="227252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title" idx="4294967295"/>
          </p:nvPr>
        </p:nvSpPr>
        <p:spPr>
          <a:xfrm>
            <a:off x="838350" y="3500325"/>
            <a:ext cx="2363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Google Shape;333;p43"/>
          <p:cNvSpPr txBox="1">
            <a:spLocks noGrp="1"/>
          </p:cNvSpPr>
          <p:nvPr>
            <p:ph type="subTitle" idx="4294967295"/>
          </p:nvPr>
        </p:nvSpPr>
        <p:spPr>
          <a:xfrm>
            <a:off x="838350" y="3948099"/>
            <a:ext cx="23637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Malgré sa couleur rouge, il y fait froid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4" name="Google Shape;334;p43"/>
          <p:cNvSpPr txBox="1">
            <a:spLocks noGrp="1"/>
          </p:cNvSpPr>
          <p:nvPr>
            <p:ph type="title" idx="4294967295"/>
          </p:nvPr>
        </p:nvSpPr>
        <p:spPr>
          <a:xfrm>
            <a:off x="3390025" y="3500300"/>
            <a:ext cx="2363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4294967295"/>
          </p:nvPr>
        </p:nvSpPr>
        <p:spPr>
          <a:xfrm>
            <a:off x="3390025" y="3948073"/>
            <a:ext cx="23637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est une planète avec un beau nom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6" name="Google Shape;336;p43"/>
          <p:cNvSpPr txBox="1">
            <a:spLocks noGrp="1"/>
          </p:cNvSpPr>
          <p:nvPr>
            <p:ph type="title" idx="4294967295"/>
          </p:nvPr>
        </p:nvSpPr>
        <p:spPr>
          <a:xfrm>
            <a:off x="1070301" y="257387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1810225" y="156287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" name="Google Shape;338;p43"/>
          <p:cNvSpPr txBox="1">
            <a:spLocks noGrp="1"/>
          </p:cNvSpPr>
          <p:nvPr>
            <p:ph type="title" idx="4294967295"/>
          </p:nvPr>
        </p:nvSpPr>
        <p:spPr>
          <a:xfrm>
            <a:off x="1755701" y="186422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3676625" y="227252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43"/>
          <p:cNvSpPr txBox="1">
            <a:spLocks noGrp="1"/>
          </p:cNvSpPr>
          <p:nvPr>
            <p:ph type="title" idx="4294967295"/>
          </p:nvPr>
        </p:nvSpPr>
        <p:spPr>
          <a:xfrm>
            <a:off x="3622101" y="257387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43"/>
          <p:cNvSpPr/>
          <p:nvPr/>
        </p:nvSpPr>
        <p:spPr>
          <a:xfrm>
            <a:off x="4362025" y="156287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2" name="Google Shape;342;p43"/>
          <p:cNvSpPr txBox="1">
            <a:spLocks noGrp="1"/>
          </p:cNvSpPr>
          <p:nvPr>
            <p:ph type="title" idx="4294967295"/>
          </p:nvPr>
        </p:nvSpPr>
        <p:spPr>
          <a:xfrm>
            <a:off x="4307501" y="186422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3" name="Google Shape;343;p43"/>
          <p:cNvSpPr/>
          <p:nvPr/>
        </p:nvSpPr>
        <p:spPr>
          <a:xfrm>
            <a:off x="6228425" y="227252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Google Shape;344;p43"/>
          <p:cNvSpPr txBox="1">
            <a:spLocks noGrp="1"/>
          </p:cNvSpPr>
          <p:nvPr>
            <p:ph type="title" idx="4294967295"/>
          </p:nvPr>
        </p:nvSpPr>
        <p:spPr>
          <a:xfrm>
            <a:off x="6173901" y="257387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6913825" y="1562873"/>
            <a:ext cx="1105200" cy="1130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6" name="Google Shape;346;p43"/>
          <p:cNvSpPr txBox="1">
            <a:spLocks noGrp="1"/>
          </p:cNvSpPr>
          <p:nvPr>
            <p:ph type="title" idx="4294967295"/>
          </p:nvPr>
        </p:nvSpPr>
        <p:spPr>
          <a:xfrm>
            <a:off x="6859301" y="1864223"/>
            <a:ext cx="121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7" name="Google Shape;347;p43"/>
          <p:cNvSpPr txBox="1">
            <a:spLocks noGrp="1"/>
          </p:cNvSpPr>
          <p:nvPr>
            <p:ph type="title" idx="4294967295"/>
          </p:nvPr>
        </p:nvSpPr>
        <p:spPr>
          <a:xfrm>
            <a:off x="5941700" y="3500325"/>
            <a:ext cx="2364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SATURNE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Google Shape;348;p43"/>
          <p:cNvSpPr txBox="1">
            <a:spLocks noGrp="1"/>
          </p:cNvSpPr>
          <p:nvPr>
            <p:ph type="subTitle" idx="4294967295"/>
          </p:nvPr>
        </p:nvSpPr>
        <p:spPr>
          <a:xfrm>
            <a:off x="5941700" y="3948099"/>
            <a:ext cx="23643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Saturne possède plusieurs anneaux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9" name="Google Shape;349;p43"/>
          <p:cNvCxnSpPr>
            <a:stCxn id="338" idx="3"/>
            <a:endCxn id="340" idx="1"/>
          </p:cNvCxnSpPr>
          <p:nvPr/>
        </p:nvCxnSpPr>
        <p:spPr>
          <a:xfrm>
            <a:off x="2970101" y="2128073"/>
            <a:ext cx="651900" cy="709800"/>
          </a:xfrm>
          <a:prstGeom prst="curvedConnector3">
            <a:avLst>
              <a:gd name="adj1" fmla="val 5000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50" name="Google Shape;350;p43"/>
          <p:cNvCxnSpPr>
            <a:stCxn id="342" idx="3"/>
            <a:endCxn id="344" idx="1"/>
          </p:cNvCxnSpPr>
          <p:nvPr/>
        </p:nvCxnSpPr>
        <p:spPr>
          <a:xfrm>
            <a:off x="5521901" y="2128073"/>
            <a:ext cx="651900" cy="709800"/>
          </a:xfrm>
          <a:prstGeom prst="curvedConnector3">
            <a:avLst>
              <a:gd name="adj1" fmla="val 5000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Notre processus</a:t>
            </a:r>
          </a:p>
        </p:txBody>
      </p:sp>
      <p:grpSp>
        <p:nvGrpSpPr>
          <p:cNvPr id="356" name="Google Shape;356;p44"/>
          <p:cNvGrpSpPr/>
          <p:nvPr/>
        </p:nvGrpSpPr>
        <p:grpSpPr>
          <a:xfrm>
            <a:off x="5562746" y="3264507"/>
            <a:ext cx="779400" cy="797400"/>
            <a:chOff x="5653471" y="3264507"/>
            <a:chExt cx="779400" cy="797400"/>
          </a:xfrm>
        </p:grpSpPr>
        <p:sp>
          <p:nvSpPr>
            <p:cNvPr id="357" name="Google Shape;357;p44"/>
            <p:cNvSpPr/>
            <p:nvPr/>
          </p:nvSpPr>
          <p:spPr>
            <a:xfrm>
              <a:off x="5653471" y="3264507"/>
              <a:ext cx="779400" cy="797400"/>
            </a:xfrm>
            <a:prstGeom prst="ellipse">
              <a:avLst/>
            </a:prstGeom>
            <a:noFill/>
            <a:ln w="76200" cap="flat" cmpd="sng">
              <a:solidFill>
                <a:srgbClr val="8AB6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8" name="Google Shape;358;p44"/>
            <p:cNvGrpSpPr/>
            <p:nvPr/>
          </p:nvGrpSpPr>
          <p:grpSpPr>
            <a:xfrm>
              <a:off x="5924310" y="3442166"/>
              <a:ext cx="237736" cy="442087"/>
              <a:chOff x="5924310" y="3442166"/>
              <a:chExt cx="237736" cy="442087"/>
            </a:xfrm>
          </p:grpSpPr>
          <p:sp>
            <p:nvSpPr>
              <p:cNvPr id="359" name="Google Shape;359;p44"/>
              <p:cNvSpPr/>
              <p:nvPr/>
            </p:nvSpPr>
            <p:spPr>
              <a:xfrm>
                <a:off x="5961063" y="3633421"/>
                <a:ext cx="164257" cy="23730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8807" extrusionOk="0">
                    <a:moveTo>
                      <a:pt x="0" y="0"/>
                    </a:moveTo>
                    <a:lnTo>
                      <a:pt x="0" y="5767"/>
                    </a:lnTo>
                    <a:cubicBezTo>
                      <a:pt x="0" y="7443"/>
                      <a:pt x="1363" y="8807"/>
                      <a:pt x="3040" y="8807"/>
                    </a:cubicBezTo>
                    <a:cubicBezTo>
                      <a:pt x="4717" y="8807"/>
                      <a:pt x="6096" y="7443"/>
                      <a:pt x="6096" y="5767"/>
                    </a:cubicBezTo>
                    <a:lnTo>
                      <a:pt x="6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360;p44"/>
              <p:cNvSpPr/>
              <p:nvPr/>
            </p:nvSpPr>
            <p:spPr>
              <a:xfrm>
                <a:off x="5947536" y="3620326"/>
                <a:ext cx="190878" cy="263926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795" extrusionOk="0">
                    <a:moveTo>
                      <a:pt x="6096" y="972"/>
                    </a:moveTo>
                    <a:lnTo>
                      <a:pt x="6096" y="6253"/>
                    </a:lnTo>
                    <a:cubicBezTo>
                      <a:pt x="6096" y="7663"/>
                      <a:pt x="4952" y="8807"/>
                      <a:pt x="3542" y="8807"/>
                    </a:cubicBezTo>
                    <a:cubicBezTo>
                      <a:pt x="2132" y="8807"/>
                      <a:pt x="988" y="7663"/>
                      <a:pt x="988" y="6253"/>
                    </a:cubicBezTo>
                    <a:lnTo>
                      <a:pt x="988" y="972"/>
                    </a:lnTo>
                    <a:close/>
                    <a:moveTo>
                      <a:pt x="502" y="1"/>
                    </a:moveTo>
                    <a:cubicBezTo>
                      <a:pt x="236" y="1"/>
                      <a:pt x="1" y="220"/>
                      <a:pt x="1" y="486"/>
                    </a:cubicBezTo>
                    <a:lnTo>
                      <a:pt x="1" y="6253"/>
                    </a:lnTo>
                    <a:cubicBezTo>
                      <a:pt x="1" y="8211"/>
                      <a:pt x="1599" y="9794"/>
                      <a:pt x="3542" y="9794"/>
                    </a:cubicBezTo>
                    <a:cubicBezTo>
                      <a:pt x="5501" y="9794"/>
                      <a:pt x="7083" y="8211"/>
                      <a:pt x="7083" y="6253"/>
                    </a:cubicBezTo>
                    <a:lnTo>
                      <a:pt x="7083" y="486"/>
                    </a:lnTo>
                    <a:cubicBezTo>
                      <a:pt x="7083" y="220"/>
                      <a:pt x="6864" y="1"/>
                      <a:pt x="6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361;p44"/>
              <p:cNvSpPr/>
              <p:nvPr/>
            </p:nvSpPr>
            <p:spPr>
              <a:xfrm>
                <a:off x="5950074" y="3682407"/>
                <a:ext cx="20290" cy="1985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37" extrusionOk="0">
                    <a:moveTo>
                      <a:pt x="377" y="0"/>
                    </a:moveTo>
                    <a:cubicBezTo>
                      <a:pt x="173" y="0"/>
                      <a:pt x="1" y="157"/>
                      <a:pt x="1" y="360"/>
                    </a:cubicBezTo>
                    <a:cubicBezTo>
                      <a:pt x="1" y="564"/>
                      <a:pt x="173" y="736"/>
                      <a:pt x="377" y="736"/>
                    </a:cubicBezTo>
                    <a:cubicBezTo>
                      <a:pt x="580" y="736"/>
                      <a:pt x="753" y="564"/>
                      <a:pt x="753" y="360"/>
                    </a:cubicBezTo>
                    <a:cubicBezTo>
                      <a:pt x="753" y="157"/>
                      <a:pt x="580" y="0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362;p44"/>
              <p:cNvSpPr/>
              <p:nvPr/>
            </p:nvSpPr>
            <p:spPr>
              <a:xfrm>
                <a:off x="6050978" y="3668881"/>
                <a:ext cx="46480" cy="4648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725" extrusionOk="0">
                    <a:moveTo>
                      <a:pt x="863" y="753"/>
                    </a:moveTo>
                    <a:cubicBezTo>
                      <a:pt x="925" y="753"/>
                      <a:pt x="988" y="800"/>
                      <a:pt x="988" y="862"/>
                    </a:cubicBezTo>
                    <a:cubicBezTo>
                      <a:pt x="988" y="941"/>
                      <a:pt x="925" y="988"/>
                      <a:pt x="863" y="988"/>
                    </a:cubicBezTo>
                    <a:cubicBezTo>
                      <a:pt x="800" y="988"/>
                      <a:pt x="737" y="941"/>
                      <a:pt x="737" y="862"/>
                    </a:cubicBezTo>
                    <a:cubicBezTo>
                      <a:pt x="737" y="800"/>
                      <a:pt x="800" y="753"/>
                      <a:pt x="863" y="753"/>
                    </a:cubicBezTo>
                    <a:close/>
                    <a:moveTo>
                      <a:pt x="863" y="1"/>
                    </a:moveTo>
                    <a:cubicBezTo>
                      <a:pt x="393" y="1"/>
                      <a:pt x="1" y="392"/>
                      <a:pt x="1" y="862"/>
                    </a:cubicBezTo>
                    <a:cubicBezTo>
                      <a:pt x="1" y="1348"/>
                      <a:pt x="393" y="1724"/>
                      <a:pt x="863" y="1724"/>
                    </a:cubicBezTo>
                    <a:cubicBezTo>
                      <a:pt x="1333" y="1724"/>
                      <a:pt x="1724" y="1348"/>
                      <a:pt x="1724" y="862"/>
                    </a:cubicBezTo>
                    <a:cubicBezTo>
                      <a:pt x="1724" y="392"/>
                      <a:pt x="1333" y="1"/>
                      <a:pt x="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363;p44"/>
              <p:cNvSpPr/>
              <p:nvPr/>
            </p:nvSpPr>
            <p:spPr>
              <a:xfrm>
                <a:off x="5991457" y="3546874"/>
                <a:ext cx="46480" cy="468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740" extrusionOk="0">
                    <a:moveTo>
                      <a:pt x="862" y="752"/>
                    </a:moveTo>
                    <a:cubicBezTo>
                      <a:pt x="925" y="752"/>
                      <a:pt x="972" y="799"/>
                      <a:pt x="972" y="878"/>
                    </a:cubicBezTo>
                    <a:cubicBezTo>
                      <a:pt x="972" y="940"/>
                      <a:pt x="925" y="987"/>
                      <a:pt x="862" y="987"/>
                    </a:cubicBezTo>
                    <a:cubicBezTo>
                      <a:pt x="784" y="987"/>
                      <a:pt x="737" y="940"/>
                      <a:pt x="737" y="878"/>
                    </a:cubicBezTo>
                    <a:cubicBezTo>
                      <a:pt x="737" y="799"/>
                      <a:pt x="784" y="752"/>
                      <a:pt x="862" y="752"/>
                    </a:cubicBezTo>
                    <a:close/>
                    <a:moveTo>
                      <a:pt x="862" y="0"/>
                    </a:moveTo>
                    <a:cubicBezTo>
                      <a:pt x="376" y="0"/>
                      <a:pt x="0" y="392"/>
                      <a:pt x="0" y="878"/>
                    </a:cubicBezTo>
                    <a:cubicBezTo>
                      <a:pt x="0" y="1348"/>
                      <a:pt x="376" y="1739"/>
                      <a:pt x="862" y="1739"/>
                    </a:cubicBezTo>
                    <a:cubicBezTo>
                      <a:pt x="1332" y="1739"/>
                      <a:pt x="1724" y="1348"/>
                      <a:pt x="1724" y="878"/>
                    </a:cubicBezTo>
                    <a:cubicBezTo>
                      <a:pt x="1724" y="392"/>
                      <a:pt x="1332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4" name="Google Shape;364;p44"/>
              <p:cNvSpPr/>
              <p:nvPr/>
            </p:nvSpPr>
            <p:spPr>
              <a:xfrm>
                <a:off x="5924310" y="3442166"/>
                <a:ext cx="237736" cy="2662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988" extrusionOk="0">
                    <a:moveTo>
                      <a:pt x="487" y="0"/>
                    </a:moveTo>
                    <a:cubicBezTo>
                      <a:pt x="220" y="0"/>
                      <a:pt x="1" y="235"/>
                      <a:pt x="1" y="502"/>
                    </a:cubicBezTo>
                    <a:cubicBezTo>
                      <a:pt x="1" y="768"/>
                      <a:pt x="220" y="987"/>
                      <a:pt x="487" y="987"/>
                    </a:cubicBezTo>
                    <a:lnTo>
                      <a:pt x="8321" y="987"/>
                    </a:lnTo>
                    <a:cubicBezTo>
                      <a:pt x="8603" y="987"/>
                      <a:pt x="8823" y="768"/>
                      <a:pt x="8823" y="502"/>
                    </a:cubicBezTo>
                    <a:cubicBezTo>
                      <a:pt x="8823" y="235"/>
                      <a:pt x="8603" y="0"/>
                      <a:pt x="8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365;p44"/>
              <p:cNvSpPr/>
              <p:nvPr/>
            </p:nvSpPr>
            <p:spPr>
              <a:xfrm>
                <a:off x="5947536" y="3497457"/>
                <a:ext cx="190878" cy="38679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14355" extrusionOk="0">
                    <a:moveTo>
                      <a:pt x="502" y="1"/>
                    </a:moveTo>
                    <a:cubicBezTo>
                      <a:pt x="236" y="1"/>
                      <a:pt x="1" y="220"/>
                      <a:pt x="1" y="502"/>
                    </a:cubicBezTo>
                    <a:lnTo>
                      <a:pt x="1" y="10813"/>
                    </a:lnTo>
                    <a:cubicBezTo>
                      <a:pt x="1" y="12771"/>
                      <a:pt x="1599" y="14354"/>
                      <a:pt x="3542" y="14354"/>
                    </a:cubicBezTo>
                    <a:cubicBezTo>
                      <a:pt x="5501" y="14354"/>
                      <a:pt x="7083" y="12771"/>
                      <a:pt x="7083" y="10813"/>
                    </a:cubicBezTo>
                    <a:lnTo>
                      <a:pt x="7083" y="502"/>
                    </a:lnTo>
                    <a:cubicBezTo>
                      <a:pt x="7083" y="220"/>
                      <a:pt x="6864" y="1"/>
                      <a:pt x="6598" y="1"/>
                    </a:cubicBezTo>
                    <a:cubicBezTo>
                      <a:pt x="6316" y="1"/>
                      <a:pt x="6096" y="220"/>
                      <a:pt x="6096" y="502"/>
                    </a:cubicBezTo>
                    <a:lnTo>
                      <a:pt x="6096" y="10813"/>
                    </a:lnTo>
                    <a:cubicBezTo>
                      <a:pt x="6096" y="12223"/>
                      <a:pt x="4952" y="13367"/>
                      <a:pt x="3542" y="13367"/>
                    </a:cubicBezTo>
                    <a:cubicBezTo>
                      <a:pt x="2132" y="13367"/>
                      <a:pt x="988" y="12223"/>
                      <a:pt x="988" y="10813"/>
                    </a:cubicBezTo>
                    <a:lnTo>
                      <a:pt x="988" y="502"/>
                    </a:lnTo>
                    <a:cubicBezTo>
                      <a:pt x="988" y="220"/>
                      <a:pt x="76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66" name="Google Shape;366;p44"/>
          <p:cNvSpPr/>
          <p:nvPr/>
        </p:nvSpPr>
        <p:spPr>
          <a:xfrm>
            <a:off x="2774550" y="1595407"/>
            <a:ext cx="779400" cy="797400"/>
          </a:xfrm>
          <a:prstGeom prst="ellipse">
            <a:avLst/>
          </a:prstGeom>
          <a:noFill/>
          <a:ln w="76200" cap="flat" cmpd="sng">
            <a:solidFill>
              <a:srgbClr val="8AB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7" name="Google Shape;367;p44"/>
          <p:cNvGrpSpPr/>
          <p:nvPr/>
        </p:nvGrpSpPr>
        <p:grpSpPr>
          <a:xfrm>
            <a:off x="2774554" y="3268419"/>
            <a:ext cx="779400" cy="797400"/>
            <a:chOff x="2822954" y="3704321"/>
            <a:chExt cx="779400" cy="797400"/>
          </a:xfrm>
        </p:grpSpPr>
        <p:sp>
          <p:nvSpPr>
            <p:cNvPr id="368" name="Google Shape;368;p44"/>
            <p:cNvSpPr/>
            <p:nvPr/>
          </p:nvSpPr>
          <p:spPr>
            <a:xfrm>
              <a:off x="2822954" y="3704321"/>
              <a:ext cx="779400" cy="797400"/>
            </a:xfrm>
            <a:prstGeom prst="ellipse">
              <a:avLst/>
            </a:prstGeom>
            <a:noFill/>
            <a:ln w="76200" cap="flat" cmpd="sng">
              <a:solidFill>
                <a:srgbClr val="8AB6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9" name="Google Shape;369;p44"/>
            <p:cNvGrpSpPr/>
            <p:nvPr/>
          </p:nvGrpSpPr>
          <p:grpSpPr>
            <a:xfrm>
              <a:off x="3046716" y="3881980"/>
              <a:ext cx="331882" cy="442087"/>
              <a:chOff x="1580899" y="3512533"/>
              <a:chExt cx="331882" cy="442087"/>
            </a:xfrm>
          </p:grpSpPr>
          <p:sp>
            <p:nvSpPr>
              <p:cNvPr id="370" name="Google Shape;370;p44"/>
              <p:cNvSpPr/>
              <p:nvPr/>
            </p:nvSpPr>
            <p:spPr>
              <a:xfrm>
                <a:off x="1826611" y="3670862"/>
                <a:ext cx="86170" cy="180289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6691" extrusionOk="0">
                    <a:moveTo>
                      <a:pt x="2743" y="0"/>
                    </a:moveTo>
                    <a:cubicBezTo>
                      <a:pt x="1223" y="0"/>
                      <a:pt x="1" y="1222"/>
                      <a:pt x="1" y="2742"/>
                    </a:cubicBezTo>
                    <a:lnTo>
                      <a:pt x="1" y="6237"/>
                    </a:lnTo>
                    <a:cubicBezTo>
                      <a:pt x="1" y="6487"/>
                      <a:pt x="205" y="6691"/>
                      <a:pt x="455" y="6691"/>
                    </a:cubicBezTo>
                    <a:cubicBezTo>
                      <a:pt x="706" y="6691"/>
                      <a:pt x="925" y="6487"/>
                      <a:pt x="925" y="6237"/>
                    </a:cubicBezTo>
                    <a:lnTo>
                      <a:pt x="925" y="2742"/>
                    </a:lnTo>
                    <a:cubicBezTo>
                      <a:pt x="925" y="1739"/>
                      <a:pt x="1740" y="925"/>
                      <a:pt x="2743" y="925"/>
                    </a:cubicBezTo>
                    <a:cubicBezTo>
                      <a:pt x="2994" y="925"/>
                      <a:pt x="3197" y="721"/>
                      <a:pt x="3197" y="455"/>
                    </a:cubicBezTo>
                    <a:cubicBezTo>
                      <a:pt x="3197" y="204"/>
                      <a:pt x="2994" y="0"/>
                      <a:pt x="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1" name="Google Shape;371;p44"/>
              <p:cNvGrpSpPr/>
              <p:nvPr/>
            </p:nvGrpSpPr>
            <p:grpSpPr>
              <a:xfrm>
                <a:off x="1580899" y="3512533"/>
                <a:ext cx="270663" cy="442087"/>
                <a:chOff x="1580899" y="3512533"/>
                <a:chExt cx="270663" cy="442087"/>
              </a:xfrm>
            </p:grpSpPr>
            <p:sp>
              <p:nvSpPr>
                <p:cNvPr id="372" name="Google Shape;372;p44"/>
                <p:cNvSpPr/>
                <p:nvPr/>
              </p:nvSpPr>
              <p:spPr>
                <a:xfrm>
                  <a:off x="1703337" y="3786537"/>
                  <a:ext cx="148224" cy="16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1" h="6238" extrusionOk="0">
                      <a:moveTo>
                        <a:pt x="5030" y="1"/>
                      </a:moveTo>
                      <a:cubicBezTo>
                        <a:pt x="4780" y="1"/>
                        <a:pt x="4576" y="204"/>
                        <a:pt x="4576" y="455"/>
                      </a:cubicBezTo>
                      <a:lnTo>
                        <a:pt x="4576" y="3495"/>
                      </a:lnTo>
                      <a:cubicBezTo>
                        <a:pt x="4576" y="4498"/>
                        <a:pt x="3745" y="5313"/>
                        <a:pt x="2758" y="5313"/>
                      </a:cubicBezTo>
                      <a:cubicBezTo>
                        <a:pt x="1755" y="5313"/>
                        <a:pt x="941" y="4498"/>
                        <a:pt x="941" y="3495"/>
                      </a:cubicBezTo>
                      <a:lnTo>
                        <a:pt x="941" y="3087"/>
                      </a:lnTo>
                      <a:cubicBezTo>
                        <a:pt x="941" y="2837"/>
                        <a:pt x="721" y="2633"/>
                        <a:pt x="470" y="2633"/>
                      </a:cubicBezTo>
                      <a:cubicBezTo>
                        <a:pt x="220" y="2633"/>
                        <a:pt x="0" y="2837"/>
                        <a:pt x="0" y="3087"/>
                      </a:cubicBezTo>
                      <a:lnTo>
                        <a:pt x="0" y="3495"/>
                      </a:lnTo>
                      <a:cubicBezTo>
                        <a:pt x="0" y="4999"/>
                        <a:pt x="1238" y="6237"/>
                        <a:pt x="2758" y="6237"/>
                      </a:cubicBezTo>
                      <a:cubicBezTo>
                        <a:pt x="4263" y="6237"/>
                        <a:pt x="5500" y="4999"/>
                        <a:pt x="5500" y="3495"/>
                      </a:cubicBezTo>
                      <a:lnTo>
                        <a:pt x="5500" y="455"/>
                      </a:lnTo>
                      <a:cubicBezTo>
                        <a:pt x="5500" y="204"/>
                        <a:pt x="5281" y="1"/>
                        <a:pt x="50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Google Shape;373;p44"/>
                <p:cNvSpPr/>
                <p:nvPr/>
              </p:nvSpPr>
              <p:spPr>
                <a:xfrm>
                  <a:off x="1580899" y="3512533"/>
                  <a:ext cx="269827" cy="298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4" h="11095" extrusionOk="0">
                      <a:moveTo>
                        <a:pt x="8227" y="940"/>
                      </a:moveTo>
                      <a:cubicBezTo>
                        <a:pt x="8697" y="940"/>
                        <a:pt x="9089" y="1316"/>
                        <a:pt x="9089" y="1802"/>
                      </a:cubicBezTo>
                      <a:lnTo>
                        <a:pt x="9089" y="9292"/>
                      </a:lnTo>
                      <a:cubicBezTo>
                        <a:pt x="9089" y="9778"/>
                        <a:pt x="8697" y="10154"/>
                        <a:pt x="8227" y="10154"/>
                      </a:cubicBezTo>
                      <a:lnTo>
                        <a:pt x="1787" y="10154"/>
                      </a:lnTo>
                      <a:cubicBezTo>
                        <a:pt x="1316" y="10154"/>
                        <a:pt x="925" y="9778"/>
                        <a:pt x="925" y="9292"/>
                      </a:cubicBezTo>
                      <a:lnTo>
                        <a:pt x="925" y="1802"/>
                      </a:lnTo>
                      <a:cubicBezTo>
                        <a:pt x="925" y="1316"/>
                        <a:pt x="1316" y="940"/>
                        <a:pt x="1787" y="940"/>
                      </a:cubicBezTo>
                      <a:close/>
                      <a:moveTo>
                        <a:pt x="1787" y="0"/>
                      </a:moveTo>
                      <a:cubicBezTo>
                        <a:pt x="799" y="0"/>
                        <a:pt x="0" y="815"/>
                        <a:pt x="0" y="1802"/>
                      </a:cubicBezTo>
                      <a:lnTo>
                        <a:pt x="0" y="9292"/>
                      </a:lnTo>
                      <a:cubicBezTo>
                        <a:pt x="0" y="10279"/>
                        <a:pt x="799" y="11094"/>
                        <a:pt x="1787" y="11094"/>
                      </a:cubicBezTo>
                      <a:lnTo>
                        <a:pt x="8227" y="11094"/>
                      </a:lnTo>
                      <a:cubicBezTo>
                        <a:pt x="9214" y="11094"/>
                        <a:pt x="10013" y="10279"/>
                        <a:pt x="10013" y="9292"/>
                      </a:cubicBezTo>
                      <a:lnTo>
                        <a:pt x="10013" y="1802"/>
                      </a:lnTo>
                      <a:cubicBezTo>
                        <a:pt x="10013" y="815"/>
                        <a:pt x="9214" y="0"/>
                        <a:pt x="82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Google Shape;374;p44"/>
                <p:cNvSpPr/>
                <p:nvPr/>
              </p:nvSpPr>
              <p:spPr>
                <a:xfrm>
                  <a:off x="1637053" y="3615113"/>
                  <a:ext cx="157520" cy="13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6" h="5188" extrusionOk="0">
                      <a:moveTo>
                        <a:pt x="768" y="1"/>
                      </a:moveTo>
                      <a:cubicBezTo>
                        <a:pt x="345" y="1"/>
                        <a:pt x="0" y="346"/>
                        <a:pt x="0" y="769"/>
                      </a:cubicBezTo>
                      <a:lnTo>
                        <a:pt x="0" y="4420"/>
                      </a:lnTo>
                      <a:cubicBezTo>
                        <a:pt x="0" y="4843"/>
                        <a:pt x="345" y="5187"/>
                        <a:pt x="768" y="5187"/>
                      </a:cubicBezTo>
                      <a:lnTo>
                        <a:pt x="5077" y="5187"/>
                      </a:lnTo>
                      <a:cubicBezTo>
                        <a:pt x="5500" y="5187"/>
                        <a:pt x="5845" y="4843"/>
                        <a:pt x="5845" y="4420"/>
                      </a:cubicBezTo>
                      <a:lnTo>
                        <a:pt x="5845" y="769"/>
                      </a:lnTo>
                      <a:cubicBezTo>
                        <a:pt x="5845" y="346"/>
                        <a:pt x="5500" y="1"/>
                        <a:pt x="50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5" name="Google Shape;375;p44"/>
                <p:cNvSpPr/>
                <p:nvPr/>
              </p:nvSpPr>
              <p:spPr>
                <a:xfrm>
                  <a:off x="1624793" y="3602449"/>
                  <a:ext cx="182445" cy="16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1" h="6128" extrusionOk="0">
                      <a:moveTo>
                        <a:pt x="5532" y="925"/>
                      </a:moveTo>
                      <a:cubicBezTo>
                        <a:pt x="5705" y="925"/>
                        <a:pt x="5830" y="1066"/>
                        <a:pt x="5830" y="1239"/>
                      </a:cubicBezTo>
                      <a:lnTo>
                        <a:pt x="5830" y="4890"/>
                      </a:lnTo>
                      <a:cubicBezTo>
                        <a:pt x="5830" y="5062"/>
                        <a:pt x="5705" y="5203"/>
                        <a:pt x="5532" y="5203"/>
                      </a:cubicBezTo>
                      <a:lnTo>
                        <a:pt x="1223" y="5203"/>
                      </a:lnTo>
                      <a:cubicBezTo>
                        <a:pt x="1066" y="5203"/>
                        <a:pt x="925" y="5062"/>
                        <a:pt x="925" y="4890"/>
                      </a:cubicBezTo>
                      <a:lnTo>
                        <a:pt x="925" y="1239"/>
                      </a:lnTo>
                      <a:cubicBezTo>
                        <a:pt x="925" y="1066"/>
                        <a:pt x="1066" y="925"/>
                        <a:pt x="1223" y="925"/>
                      </a:cubicBezTo>
                      <a:close/>
                      <a:moveTo>
                        <a:pt x="1223" y="1"/>
                      </a:moveTo>
                      <a:cubicBezTo>
                        <a:pt x="549" y="1"/>
                        <a:pt x="1" y="549"/>
                        <a:pt x="1" y="1239"/>
                      </a:cubicBezTo>
                      <a:lnTo>
                        <a:pt x="1" y="4890"/>
                      </a:lnTo>
                      <a:cubicBezTo>
                        <a:pt x="1" y="5579"/>
                        <a:pt x="549" y="6127"/>
                        <a:pt x="1223" y="6127"/>
                      </a:cubicBezTo>
                      <a:lnTo>
                        <a:pt x="5532" y="6127"/>
                      </a:lnTo>
                      <a:cubicBezTo>
                        <a:pt x="6206" y="6127"/>
                        <a:pt x="6770" y="5579"/>
                        <a:pt x="6770" y="4890"/>
                      </a:cubicBezTo>
                      <a:lnTo>
                        <a:pt x="6770" y="1239"/>
                      </a:lnTo>
                      <a:cubicBezTo>
                        <a:pt x="6770" y="549"/>
                        <a:pt x="6206" y="1"/>
                        <a:pt x="55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Google Shape;376;p44"/>
                <p:cNvSpPr/>
                <p:nvPr/>
              </p:nvSpPr>
              <p:spPr>
                <a:xfrm>
                  <a:off x="1665749" y="3793300"/>
                  <a:ext cx="100101" cy="88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276" extrusionOk="0">
                      <a:moveTo>
                        <a:pt x="471" y="0"/>
                      </a:moveTo>
                      <a:cubicBezTo>
                        <a:pt x="220" y="0"/>
                        <a:pt x="1" y="204"/>
                        <a:pt x="1" y="455"/>
                      </a:cubicBezTo>
                      <a:lnTo>
                        <a:pt x="1" y="2053"/>
                      </a:lnTo>
                      <a:cubicBezTo>
                        <a:pt x="1" y="2727"/>
                        <a:pt x="549" y="3275"/>
                        <a:pt x="1223" y="3275"/>
                      </a:cubicBezTo>
                      <a:lnTo>
                        <a:pt x="2492" y="3275"/>
                      </a:lnTo>
                      <a:cubicBezTo>
                        <a:pt x="3166" y="3275"/>
                        <a:pt x="3714" y="2727"/>
                        <a:pt x="3714" y="2053"/>
                      </a:cubicBezTo>
                      <a:lnTo>
                        <a:pt x="3714" y="1630"/>
                      </a:lnTo>
                      <a:cubicBezTo>
                        <a:pt x="3714" y="1379"/>
                        <a:pt x="3511" y="1176"/>
                        <a:pt x="3244" y="1176"/>
                      </a:cubicBezTo>
                      <a:cubicBezTo>
                        <a:pt x="2994" y="1176"/>
                        <a:pt x="2790" y="1379"/>
                        <a:pt x="2790" y="1630"/>
                      </a:cubicBezTo>
                      <a:lnTo>
                        <a:pt x="2790" y="2053"/>
                      </a:lnTo>
                      <a:cubicBezTo>
                        <a:pt x="2790" y="2210"/>
                        <a:pt x="2649" y="2351"/>
                        <a:pt x="2492" y="2351"/>
                      </a:cubicBezTo>
                      <a:lnTo>
                        <a:pt x="1223" y="2351"/>
                      </a:lnTo>
                      <a:cubicBezTo>
                        <a:pt x="1066" y="2351"/>
                        <a:pt x="925" y="2210"/>
                        <a:pt x="925" y="2053"/>
                      </a:cubicBezTo>
                      <a:lnTo>
                        <a:pt x="925" y="455"/>
                      </a:lnTo>
                      <a:cubicBezTo>
                        <a:pt x="925" y="204"/>
                        <a:pt x="722" y="0"/>
                        <a:pt x="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Google Shape;377;p44"/>
                <p:cNvSpPr/>
                <p:nvPr/>
              </p:nvSpPr>
              <p:spPr>
                <a:xfrm>
                  <a:off x="1580899" y="3670862"/>
                  <a:ext cx="128366" cy="2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925" extrusionOk="0">
                      <a:moveTo>
                        <a:pt x="470" y="0"/>
                      </a:moveTo>
                      <a:cubicBezTo>
                        <a:pt x="204" y="0"/>
                        <a:pt x="0" y="204"/>
                        <a:pt x="0" y="455"/>
                      </a:cubicBezTo>
                      <a:cubicBezTo>
                        <a:pt x="0" y="721"/>
                        <a:pt x="204" y="925"/>
                        <a:pt x="470" y="925"/>
                      </a:cubicBezTo>
                      <a:lnTo>
                        <a:pt x="4309" y="925"/>
                      </a:lnTo>
                      <a:cubicBezTo>
                        <a:pt x="4560" y="925"/>
                        <a:pt x="4764" y="721"/>
                        <a:pt x="4764" y="455"/>
                      </a:cubicBezTo>
                      <a:cubicBezTo>
                        <a:pt x="4764" y="204"/>
                        <a:pt x="4560" y="0"/>
                        <a:pt x="43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78" name="Google Shape;378;p44"/>
          <p:cNvGrpSpPr/>
          <p:nvPr/>
        </p:nvGrpSpPr>
        <p:grpSpPr>
          <a:xfrm>
            <a:off x="2944664" y="1773072"/>
            <a:ext cx="439150" cy="442087"/>
            <a:chOff x="7968589" y="1562739"/>
            <a:chExt cx="439150" cy="442087"/>
          </a:xfrm>
        </p:grpSpPr>
        <p:sp>
          <p:nvSpPr>
            <p:cNvPr id="379" name="Google Shape;379;p44"/>
            <p:cNvSpPr/>
            <p:nvPr/>
          </p:nvSpPr>
          <p:spPr>
            <a:xfrm>
              <a:off x="7976187" y="1667609"/>
              <a:ext cx="334441" cy="324337"/>
            </a:xfrm>
            <a:custGeom>
              <a:avLst/>
              <a:gdLst/>
              <a:ahLst/>
              <a:cxnLst/>
              <a:rect l="l" t="t" r="r" b="b"/>
              <a:pathLst>
                <a:path w="12412" h="12037" extrusionOk="0">
                  <a:moveTo>
                    <a:pt x="2140" y="1"/>
                  </a:moveTo>
                  <a:cubicBezTo>
                    <a:pt x="1796" y="1"/>
                    <a:pt x="1452" y="134"/>
                    <a:pt x="1192" y="402"/>
                  </a:cubicBezTo>
                  <a:lnTo>
                    <a:pt x="910" y="668"/>
                  </a:lnTo>
                  <a:cubicBezTo>
                    <a:pt x="737" y="904"/>
                    <a:pt x="581" y="1170"/>
                    <a:pt x="471" y="1452"/>
                  </a:cubicBezTo>
                  <a:cubicBezTo>
                    <a:pt x="377" y="1703"/>
                    <a:pt x="314" y="1969"/>
                    <a:pt x="283" y="2235"/>
                  </a:cubicBezTo>
                  <a:cubicBezTo>
                    <a:pt x="267" y="2361"/>
                    <a:pt x="1" y="5213"/>
                    <a:pt x="3542" y="8738"/>
                  </a:cubicBezTo>
                  <a:cubicBezTo>
                    <a:pt x="5833" y="11043"/>
                    <a:pt x="7581" y="12037"/>
                    <a:pt x="9409" y="12037"/>
                  </a:cubicBezTo>
                  <a:cubicBezTo>
                    <a:pt x="9620" y="12037"/>
                    <a:pt x="9832" y="12023"/>
                    <a:pt x="10045" y="11997"/>
                  </a:cubicBezTo>
                  <a:cubicBezTo>
                    <a:pt x="10296" y="11966"/>
                    <a:pt x="10562" y="11903"/>
                    <a:pt x="10829" y="11794"/>
                  </a:cubicBezTo>
                  <a:cubicBezTo>
                    <a:pt x="11111" y="11684"/>
                    <a:pt x="11377" y="11543"/>
                    <a:pt x="11596" y="11355"/>
                  </a:cubicBezTo>
                  <a:lnTo>
                    <a:pt x="11879" y="11089"/>
                  </a:lnTo>
                  <a:cubicBezTo>
                    <a:pt x="12411" y="10572"/>
                    <a:pt x="12411" y="9725"/>
                    <a:pt x="11894" y="9193"/>
                  </a:cubicBezTo>
                  <a:lnTo>
                    <a:pt x="10500" y="7814"/>
                  </a:lnTo>
                  <a:cubicBezTo>
                    <a:pt x="10241" y="7555"/>
                    <a:pt x="9900" y="7426"/>
                    <a:pt x="9559" y="7426"/>
                  </a:cubicBezTo>
                  <a:cubicBezTo>
                    <a:pt x="9219" y="7426"/>
                    <a:pt x="8878" y="7555"/>
                    <a:pt x="8619" y="7814"/>
                  </a:cubicBezTo>
                  <a:lnTo>
                    <a:pt x="8557" y="7876"/>
                  </a:lnTo>
                  <a:lnTo>
                    <a:pt x="7930" y="8535"/>
                  </a:lnTo>
                  <a:cubicBezTo>
                    <a:pt x="7867" y="8503"/>
                    <a:pt x="7836" y="8488"/>
                    <a:pt x="7773" y="8456"/>
                  </a:cubicBezTo>
                  <a:cubicBezTo>
                    <a:pt x="7178" y="8111"/>
                    <a:pt x="6347" y="7657"/>
                    <a:pt x="5485" y="6795"/>
                  </a:cubicBezTo>
                  <a:cubicBezTo>
                    <a:pt x="4624" y="5933"/>
                    <a:pt x="4169" y="5103"/>
                    <a:pt x="3824" y="4507"/>
                  </a:cubicBezTo>
                  <a:cubicBezTo>
                    <a:pt x="3793" y="4445"/>
                    <a:pt x="3762" y="4382"/>
                    <a:pt x="3730" y="4319"/>
                  </a:cubicBezTo>
                  <a:lnTo>
                    <a:pt x="4435" y="3614"/>
                  </a:lnTo>
                  <a:cubicBezTo>
                    <a:pt x="4953" y="3097"/>
                    <a:pt x="4953" y="2251"/>
                    <a:pt x="4435" y="1734"/>
                  </a:cubicBezTo>
                  <a:lnTo>
                    <a:pt x="3072" y="386"/>
                  </a:lnTo>
                  <a:cubicBezTo>
                    <a:pt x="2816" y="130"/>
                    <a:pt x="2478" y="1"/>
                    <a:pt x="2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7968589" y="1654784"/>
              <a:ext cx="351309" cy="350042"/>
            </a:xfrm>
            <a:custGeom>
              <a:avLst/>
              <a:gdLst/>
              <a:ahLst/>
              <a:cxnLst/>
              <a:rect l="l" t="t" r="r" b="b"/>
              <a:pathLst>
                <a:path w="13038" h="12991" extrusionOk="0">
                  <a:moveTo>
                    <a:pt x="2414" y="956"/>
                  </a:moveTo>
                  <a:cubicBezTo>
                    <a:pt x="2649" y="956"/>
                    <a:pt x="2868" y="1035"/>
                    <a:pt x="3025" y="1207"/>
                  </a:cubicBezTo>
                  <a:lnTo>
                    <a:pt x="4373" y="2555"/>
                  </a:lnTo>
                  <a:cubicBezTo>
                    <a:pt x="4702" y="2884"/>
                    <a:pt x="4702" y="3432"/>
                    <a:pt x="4373" y="3761"/>
                  </a:cubicBezTo>
                  <a:lnTo>
                    <a:pt x="3683" y="4466"/>
                  </a:lnTo>
                  <a:cubicBezTo>
                    <a:pt x="3527" y="4607"/>
                    <a:pt x="3495" y="4842"/>
                    <a:pt x="3589" y="5015"/>
                  </a:cubicBezTo>
                  <a:cubicBezTo>
                    <a:pt x="3605" y="5046"/>
                    <a:pt x="3621" y="5062"/>
                    <a:pt x="3636" y="5093"/>
                  </a:cubicBezTo>
                  <a:cubicBezTo>
                    <a:pt x="3652" y="5125"/>
                    <a:pt x="3683" y="5172"/>
                    <a:pt x="3699" y="5219"/>
                  </a:cubicBezTo>
                  <a:cubicBezTo>
                    <a:pt x="4044" y="5845"/>
                    <a:pt x="4514" y="6691"/>
                    <a:pt x="5423" y="7600"/>
                  </a:cubicBezTo>
                  <a:cubicBezTo>
                    <a:pt x="6347" y="8525"/>
                    <a:pt x="7193" y="8995"/>
                    <a:pt x="7820" y="9340"/>
                  </a:cubicBezTo>
                  <a:cubicBezTo>
                    <a:pt x="7867" y="9371"/>
                    <a:pt x="7898" y="9387"/>
                    <a:pt x="7930" y="9402"/>
                  </a:cubicBezTo>
                  <a:cubicBezTo>
                    <a:pt x="7945" y="9402"/>
                    <a:pt x="7961" y="9418"/>
                    <a:pt x="7992" y="9418"/>
                  </a:cubicBezTo>
                  <a:cubicBezTo>
                    <a:pt x="8067" y="9462"/>
                    <a:pt x="8149" y="9483"/>
                    <a:pt x="8230" y="9483"/>
                  </a:cubicBezTo>
                  <a:cubicBezTo>
                    <a:pt x="8353" y="9483"/>
                    <a:pt x="8472" y="9434"/>
                    <a:pt x="8557" y="9340"/>
                  </a:cubicBezTo>
                  <a:lnTo>
                    <a:pt x="9168" y="8681"/>
                  </a:lnTo>
                  <a:lnTo>
                    <a:pt x="9230" y="8619"/>
                  </a:lnTo>
                  <a:cubicBezTo>
                    <a:pt x="9403" y="8462"/>
                    <a:pt x="9606" y="8368"/>
                    <a:pt x="9841" y="8368"/>
                  </a:cubicBezTo>
                  <a:cubicBezTo>
                    <a:pt x="10076" y="8368"/>
                    <a:pt x="10280" y="8462"/>
                    <a:pt x="10453" y="8619"/>
                  </a:cubicBezTo>
                  <a:lnTo>
                    <a:pt x="11831" y="10013"/>
                  </a:lnTo>
                  <a:cubicBezTo>
                    <a:pt x="12004" y="10170"/>
                    <a:pt x="12082" y="10389"/>
                    <a:pt x="12082" y="10624"/>
                  </a:cubicBezTo>
                  <a:cubicBezTo>
                    <a:pt x="12082" y="10844"/>
                    <a:pt x="11988" y="11063"/>
                    <a:pt x="11831" y="11220"/>
                  </a:cubicBezTo>
                  <a:lnTo>
                    <a:pt x="11565" y="11471"/>
                  </a:lnTo>
                  <a:cubicBezTo>
                    <a:pt x="11393" y="11627"/>
                    <a:pt x="11173" y="11737"/>
                    <a:pt x="10938" y="11831"/>
                  </a:cubicBezTo>
                  <a:cubicBezTo>
                    <a:pt x="10703" y="11925"/>
                    <a:pt x="10484" y="11972"/>
                    <a:pt x="10280" y="12003"/>
                  </a:cubicBezTo>
                  <a:lnTo>
                    <a:pt x="10264" y="12003"/>
                  </a:lnTo>
                  <a:cubicBezTo>
                    <a:pt x="10076" y="12019"/>
                    <a:pt x="9888" y="12035"/>
                    <a:pt x="9700" y="12035"/>
                  </a:cubicBezTo>
                  <a:cubicBezTo>
                    <a:pt x="8024" y="12035"/>
                    <a:pt x="6363" y="11095"/>
                    <a:pt x="4153" y="8885"/>
                  </a:cubicBezTo>
                  <a:cubicBezTo>
                    <a:pt x="2383" y="7115"/>
                    <a:pt x="1631" y="5548"/>
                    <a:pt x="1317" y="4545"/>
                  </a:cubicBezTo>
                  <a:cubicBezTo>
                    <a:pt x="957" y="3448"/>
                    <a:pt x="1035" y="2774"/>
                    <a:pt x="1035" y="2758"/>
                  </a:cubicBezTo>
                  <a:cubicBezTo>
                    <a:pt x="1066" y="2539"/>
                    <a:pt x="1113" y="2320"/>
                    <a:pt x="1207" y="2100"/>
                  </a:cubicBezTo>
                  <a:cubicBezTo>
                    <a:pt x="1286" y="1865"/>
                    <a:pt x="1411" y="1646"/>
                    <a:pt x="1552" y="1458"/>
                  </a:cubicBezTo>
                  <a:lnTo>
                    <a:pt x="1803" y="1207"/>
                  </a:lnTo>
                  <a:cubicBezTo>
                    <a:pt x="1975" y="1035"/>
                    <a:pt x="2195" y="956"/>
                    <a:pt x="2414" y="956"/>
                  </a:cubicBezTo>
                  <a:close/>
                  <a:moveTo>
                    <a:pt x="2414" y="1"/>
                  </a:moveTo>
                  <a:cubicBezTo>
                    <a:pt x="1928" y="1"/>
                    <a:pt x="1474" y="189"/>
                    <a:pt x="1129" y="533"/>
                  </a:cubicBezTo>
                  <a:lnTo>
                    <a:pt x="863" y="815"/>
                  </a:lnTo>
                  <a:cubicBezTo>
                    <a:pt x="847" y="831"/>
                    <a:pt x="831" y="847"/>
                    <a:pt x="831" y="862"/>
                  </a:cubicBezTo>
                  <a:cubicBezTo>
                    <a:pt x="612" y="1129"/>
                    <a:pt x="440" y="1427"/>
                    <a:pt x="314" y="1756"/>
                  </a:cubicBezTo>
                  <a:cubicBezTo>
                    <a:pt x="205" y="2053"/>
                    <a:pt x="126" y="2351"/>
                    <a:pt x="95" y="2649"/>
                  </a:cubicBezTo>
                  <a:cubicBezTo>
                    <a:pt x="79" y="2743"/>
                    <a:pt x="1" y="3573"/>
                    <a:pt x="408" y="4827"/>
                  </a:cubicBezTo>
                  <a:cubicBezTo>
                    <a:pt x="925" y="6441"/>
                    <a:pt x="1960" y="8023"/>
                    <a:pt x="3480" y="9559"/>
                  </a:cubicBezTo>
                  <a:cubicBezTo>
                    <a:pt x="5893" y="11956"/>
                    <a:pt x="7742" y="12991"/>
                    <a:pt x="9700" y="12991"/>
                  </a:cubicBezTo>
                  <a:cubicBezTo>
                    <a:pt x="9920" y="12991"/>
                    <a:pt x="10155" y="12975"/>
                    <a:pt x="10374" y="12944"/>
                  </a:cubicBezTo>
                  <a:cubicBezTo>
                    <a:pt x="10672" y="12912"/>
                    <a:pt x="10970" y="12834"/>
                    <a:pt x="11283" y="12724"/>
                  </a:cubicBezTo>
                  <a:cubicBezTo>
                    <a:pt x="11283" y="12724"/>
                    <a:pt x="11283" y="12724"/>
                    <a:pt x="11283" y="12709"/>
                  </a:cubicBezTo>
                  <a:cubicBezTo>
                    <a:pt x="11612" y="12583"/>
                    <a:pt x="11910" y="12411"/>
                    <a:pt x="12176" y="12207"/>
                  </a:cubicBezTo>
                  <a:cubicBezTo>
                    <a:pt x="12192" y="12191"/>
                    <a:pt x="12208" y="12191"/>
                    <a:pt x="12223" y="12176"/>
                  </a:cubicBezTo>
                  <a:lnTo>
                    <a:pt x="12490" y="11894"/>
                  </a:lnTo>
                  <a:cubicBezTo>
                    <a:pt x="12834" y="11565"/>
                    <a:pt x="13038" y="11110"/>
                    <a:pt x="13038" y="10624"/>
                  </a:cubicBezTo>
                  <a:cubicBezTo>
                    <a:pt x="13038" y="10139"/>
                    <a:pt x="12850" y="9684"/>
                    <a:pt x="12505" y="9340"/>
                  </a:cubicBezTo>
                  <a:lnTo>
                    <a:pt x="11111" y="7945"/>
                  </a:lnTo>
                  <a:cubicBezTo>
                    <a:pt x="10782" y="7616"/>
                    <a:pt x="10327" y="7428"/>
                    <a:pt x="9841" y="7428"/>
                  </a:cubicBezTo>
                  <a:cubicBezTo>
                    <a:pt x="9356" y="7428"/>
                    <a:pt x="8901" y="7616"/>
                    <a:pt x="8572" y="7945"/>
                  </a:cubicBezTo>
                  <a:lnTo>
                    <a:pt x="8494" y="8023"/>
                  </a:lnTo>
                  <a:lnTo>
                    <a:pt x="8118" y="8415"/>
                  </a:lnTo>
                  <a:cubicBezTo>
                    <a:pt x="7569" y="8102"/>
                    <a:pt x="6849" y="7679"/>
                    <a:pt x="6096" y="6942"/>
                  </a:cubicBezTo>
                  <a:cubicBezTo>
                    <a:pt x="5344" y="6174"/>
                    <a:pt x="4906" y="5438"/>
                    <a:pt x="4592" y="4874"/>
                  </a:cubicBezTo>
                  <a:lnTo>
                    <a:pt x="5047" y="4435"/>
                  </a:lnTo>
                  <a:cubicBezTo>
                    <a:pt x="5752" y="3730"/>
                    <a:pt x="5752" y="2586"/>
                    <a:pt x="5047" y="1881"/>
                  </a:cubicBezTo>
                  <a:lnTo>
                    <a:pt x="3699" y="533"/>
                  </a:lnTo>
                  <a:cubicBezTo>
                    <a:pt x="3354" y="189"/>
                    <a:pt x="2900" y="1"/>
                    <a:pt x="2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8274280" y="1634521"/>
              <a:ext cx="25355" cy="105571"/>
            </a:xfrm>
            <a:custGeom>
              <a:avLst/>
              <a:gdLst/>
              <a:ahLst/>
              <a:cxnLst/>
              <a:rect l="l" t="t" r="r" b="b"/>
              <a:pathLst>
                <a:path w="941" h="3918" extrusionOk="0">
                  <a:moveTo>
                    <a:pt x="471" y="0"/>
                  </a:moveTo>
                  <a:cubicBezTo>
                    <a:pt x="204" y="0"/>
                    <a:pt x="1" y="220"/>
                    <a:pt x="1" y="471"/>
                  </a:cubicBezTo>
                  <a:lnTo>
                    <a:pt x="1" y="3448"/>
                  </a:lnTo>
                  <a:cubicBezTo>
                    <a:pt x="1" y="3714"/>
                    <a:pt x="204" y="3918"/>
                    <a:pt x="471" y="3918"/>
                  </a:cubicBezTo>
                  <a:cubicBezTo>
                    <a:pt x="737" y="3918"/>
                    <a:pt x="941" y="3714"/>
                    <a:pt x="941" y="3448"/>
                  </a:cubicBezTo>
                  <a:lnTo>
                    <a:pt x="941" y="471"/>
                  </a:lnTo>
                  <a:cubicBezTo>
                    <a:pt x="941" y="220"/>
                    <a:pt x="737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8234186" y="1674642"/>
              <a:ext cx="105571" cy="25355"/>
            </a:xfrm>
            <a:custGeom>
              <a:avLst/>
              <a:gdLst/>
              <a:ahLst/>
              <a:cxnLst/>
              <a:rect l="l" t="t" r="r" b="b"/>
              <a:pathLst>
                <a:path w="3918" h="941" extrusionOk="0">
                  <a:moveTo>
                    <a:pt x="470" y="0"/>
                  </a:moveTo>
                  <a:cubicBezTo>
                    <a:pt x="219" y="0"/>
                    <a:pt x="0" y="204"/>
                    <a:pt x="0" y="470"/>
                  </a:cubicBezTo>
                  <a:cubicBezTo>
                    <a:pt x="0" y="737"/>
                    <a:pt x="219" y="940"/>
                    <a:pt x="470" y="940"/>
                  </a:cubicBezTo>
                  <a:lnTo>
                    <a:pt x="3447" y="940"/>
                  </a:lnTo>
                  <a:cubicBezTo>
                    <a:pt x="3714" y="940"/>
                    <a:pt x="3917" y="737"/>
                    <a:pt x="3917" y="470"/>
                  </a:cubicBezTo>
                  <a:cubicBezTo>
                    <a:pt x="3917" y="204"/>
                    <a:pt x="3714" y="0"/>
                    <a:pt x="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8159871" y="1562739"/>
              <a:ext cx="247867" cy="247436"/>
            </a:xfrm>
            <a:custGeom>
              <a:avLst/>
              <a:gdLst/>
              <a:ahLst/>
              <a:cxnLst/>
              <a:rect l="l" t="t" r="r" b="b"/>
              <a:pathLst>
                <a:path w="9199" h="9183" extrusionOk="0">
                  <a:moveTo>
                    <a:pt x="4607" y="1"/>
                  </a:moveTo>
                  <a:cubicBezTo>
                    <a:pt x="3385" y="1"/>
                    <a:pt x="2241" y="471"/>
                    <a:pt x="1379" y="1317"/>
                  </a:cubicBezTo>
                  <a:cubicBezTo>
                    <a:pt x="517" y="2179"/>
                    <a:pt x="32" y="3307"/>
                    <a:pt x="16" y="4529"/>
                  </a:cubicBezTo>
                  <a:cubicBezTo>
                    <a:pt x="0" y="5250"/>
                    <a:pt x="173" y="5971"/>
                    <a:pt x="486" y="6613"/>
                  </a:cubicBezTo>
                  <a:lnTo>
                    <a:pt x="141" y="7882"/>
                  </a:lnTo>
                  <a:cubicBezTo>
                    <a:pt x="94" y="8086"/>
                    <a:pt x="157" y="8305"/>
                    <a:pt x="298" y="8462"/>
                  </a:cubicBezTo>
                  <a:cubicBezTo>
                    <a:pt x="420" y="8572"/>
                    <a:pt x="580" y="8634"/>
                    <a:pt x="741" y="8634"/>
                  </a:cubicBezTo>
                  <a:cubicBezTo>
                    <a:pt x="787" y="8634"/>
                    <a:pt x="833" y="8629"/>
                    <a:pt x="878" y="8619"/>
                  </a:cubicBezTo>
                  <a:lnTo>
                    <a:pt x="1881" y="8337"/>
                  </a:lnTo>
                  <a:cubicBezTo>
                    <a:pt x="2147" y="8274"/>
                    <a:pt x="2288" y="8023"/>
                    <a:pt x="2225" y="7757"/>
                  </a:cubicBezTo>
                  <a:cubicBezTo>
                    <a:pt x="2159" y="7546"/>
                    <a:pt x="1972" y="7413"/>
                    <a:pt x="1765" y="7413"/>
                  </a:cubicBezTo>
                  <a:cubicBezTo>
                    <a:pt x="1726" y="7413"/>
                    <a:pt x="1686" y="7418"/>
                    <a:pt x="1646" y="7428"/>
                  </a:cubicBezTo>
                  <a:lnTo>
                    <a:pt x="1222" y="7538"/>
                  </a:lnTo>
                  <a:lnTo>
                    <a:pt x="1442" y="6692"/>
                  </a:lnTo>
                  <a:cubicBezTo>
                    <a:pt x="1473" y="6566"/>
                    <a:pt x="1473" y="6441"/>
                    <a:pt x="1410" y="6331"/>
                  </a:cubicBezTo>
                  <a:cubicBezTo>
                    <a:pt x="1113" y="5783"/>
                    <a:pt x="956" y="5172"/>
                    <a:pt x="972" y="4545"/>
                  </a:cubicBezTo>
                  <a:cubicBezTo>
                    <a:pt x="987" y="2555"/>
                    <a:pt x="2633" y="957"/>
                    <a:pt x="4607" y="957"/>
                  </a:cubicBezTo>
                  <a:cubicBezTo>
                    <a:pt x="6613" y="957"/>
                    <a:pt x="8242" y="2586"/>
                    <a:pt x="8242" y="4592"/>
                  </a:cubicBezTo>
                  <a:cubicBezTo>
                    <a:pt x="8242" y="6582"/>
                    <a:pt x="6628" y="8227"/>
                    <a:pt x="4638" y="8243"/>
                  </a:cubicBezTo>
                  <a:cubicBezTo>
                    <a:pt x="4403" y="8243"/>
                    <a:pt x="4153" y="8211"/>
                    <a:pt x="3933" y="8180"/>
                  </a:cubicBezTo>
                  <a:cubicBezTo>
                    <a:pt x="3902" y="8175"/>
                    <a:pt x="3871" y="8172"/>
                    <a:pt x="3840" y="8172"/>
                  </a:cubicBezTo>
                  <a:cubicBezTo>
                    <a:pt x="3614" y="8172"/>
                    <a:pt x="3424" y="8321"/>
                    <a:pt x="3369" y="8556"/>
                  </a:cubicBezTo>
                  <a:cubicBezTo>
                    <a:pt x="3322" y="8807"/>
                    <a:pt x="3495" y="9058"/>
                    <a:pt x="3761" y="9105"/>
                  </a:cubicBezTo>
                  <a:cubicBezTo>
                    <a:pt x="4027" y="9152"/>
                    <a:pt x="4325" y="9183"/>
                    <a:pt x="4607" y="9183"/>
                  </a:cubicBezTo>
                  <a:lnTo>
                    <a:pt x="4638" y="9183"/>
                  </a:lnTo>
                  <a:cubicBezTo>
                    <a:pt x="5861" y="9183"/>
                    <a:pt x="7020" y="8697"/>
                    <a:pt x="7866" y="7835"/>
                  </a:cubicBezTo>
                  <a:cubicBezTo>
                    <a:pt x="8728" y="6974"/>
                    <a:pt x="9198" y="5814"/>
                    <a:pt x="9198" y="4592"/>
                  </a:cubicBezTo>
                  <a:cubicBezTo>
                    <a:pt x="9198" y="2069"/>
                    <a:pt x="7146" y="1"/>
                    <a:pt x="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4" name="Google Shape;384;p44"/>
          <p:cNvGrpSpPr/>
          <p:nvPr/>
        </p:nvGrpSpPr>
        <p:grpSpPr>
          <a:xfrm>
            <a:off x="5562758" y="1618882"/>
            <a:ext cx="779400" cy="797400"/>
            <a:chOff x="5532658" y="1618882"/>
            <a:chExt cx="779400" cy="797400"/>
          </a:xfrm>
        </p:grpSpPr>
        <p:sp>
          <p:nvSpPr>
            <p:cNvPr id="385" name="Google Shape;385;p44"/>
            <p:cNvSpPr/>
            <p:nvPr/>
          </p:nvSpPr>
          <p:spPr>
            <a:xfrm>
              <a:off x="5532658" y="1618882"/>
              <a:ext cx="779400" cy="797400"/>
            </a:xfrm>
            <a:prstGeom prst="ellipse">
              <a:avLst/>
            </a:prstGeom>
            <a:noFill/>
            <a:ln w="76200" cap="flat" cmpd="sng">
              <a:solidFill>
                <a:srgbClr val="8AB6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86" name="Google Shape;386;p44"/>
            <p:cNvGrpSpPr/>
            <p:nvPr/>
          </p:nvGrpSpPr>
          <p:grpSpPr>
            <a:xfrm>
              <a:off x="5700902" y="1840859"/>
              <a:ext cx="442922" cy="353438"/>
              <a:chOff x="5700902" y="1840859"/>
              <a:chExt cx="442922" cy="353438"/>
            </a:xfrm>
          </p:grpSpPr>
          <p:sp>
            <p:nvSpPr>
              <p:cNvPr id="387" name="Google Shape;387;p44"/>
              <p:cNvSpPr/>
              <p:nvPr/>
            </p:nvSpPr>
            <p:spPr>
              <a:xfrm>
                <a:off x="5822478" y="1917302"/>
                <a:ext cx="24951" cy="106002"/>
              </a:xfrm>
              <a:custGeom>
                <a:avLst/>
                <a:gdLst/>
                <a:ahLst/>
                <a:cxnLst/>
                <a:rect l="l" t="t" r="r" b="b"/>
                <a:pathLst>
                  <a:path w="926" h="3934" extrusionOk="0">
                    <a:moveTo>
                      <a:pt x="471" y="0"/>
                    </a:moveTo>
                    <a:cubicBezTo>
                      <a:pt x="205" y="0"/>
                      <a:pt x="1" y="204"/>
                      <a:pt x="1" y="470"/>
                    </a:cubicBezTo>
                    <a:lnTo>
                      <a:pt x="1" y="3463"/>
                    </a:lnTo>
                    <a:cubicBezTo>
                      <a:pt x="1" y="3729"/>
                      <a:pt x="205" y="3933"/>
                      <a:pt x="471" y="3933"/>
                    </a:cubicBezTo>
                    <a:cubicBezTo>
                      <a:pt x="722" y="3933"/>
                      <a:pt x="925" y="3729"/>
                      <a:pt x="925" y="3463"/>
                    </a:cubicBezTo>
                    <a:lnTo>
                      <a:pt x="925" y="470"/>
                    </a:lnTo>
                    <a:cubicBezTo>
                      <a:pt x="925" y="204"/>
                      <a:pt x="722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5781953" y="1957827"/>
                <a:ext cx="106002" cy="24924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925" extrusionOk="0">
                    <a:moveTo>
                      <a:pt x="471" y="0"/>
                    </a:moveTo>
                    <a:cubicBezTo>
                      <a:pt x="204" y="0"/>
                      <a:pt x="1" y="204"/>
                      <a:pt x="1" y="455"/>
                    </a:cubicBezTo>
                    <a:cubicBezTo>
                      <a:pt x="1" y="721"/>
                      <a:pt x="204" y="925"/>
                      <a:pt x="471" y="925"/>
                    </a:cubicBezTo>
                    <a:lnTo>
                      <a:pt x="3464" y="925"/>
                    </a:lnTo>
                    <a:cubicBezTo>
                      <a:pt x="3730" y="925"/>
                      <a:pt x="3934" y="721"/>
                      <a:pt x="3934" y="455"/>
                    </a:cubicBezTo>
                    <a:cubicBezTo>
                      <a:pt x="3934" y="204"/>
                      <a:pt x="3730" y="0"/>
                      <a:pt x="3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5700902" y="1840859"/>
                <a:ext cx="442922" cy="297284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11033" extrusionOk="0">
                    <a:moveTo>
                      <a:pt x="1207" y="1"/>
                    </a:moveTo>
                    <a:cubicBezTo>
                      <a:pt x="548" y="1"/>
                      <a:pt x="0" y="549"/>
                      <a:pt x="0" y="1208"/>
                    </a:cubicBezTo>
                    <a:lnTo>
                      <a:pt x="0" y="9826"/>
                    </a:lnTo>
                    <a:cubicBezTo>
                      <a:pt x="0" y="10484"/>
                      <a:pt x="548" y="11032"/>
                      <a:pt x="1207" y="11032"/>
                    </a:cubicBezTo>
                    <a:lnTo>
                      <a:pt x="15231" y="11032"/>
                    </a:lnTo>
                    <a:cubicBezTo>
                      <a:pt x="15889" y="11032"/>
                      <a:pt x="16437" y="10484"/>
                      <a:pt x="16437" y="9826"/>
                    </a:cubicBezTo>
                    <a:lnTo>
                      <a:pt x="16437" y="6002"/>
                    </a:lnTo>
                    <a:cubicBezTo>
                      <a:pt x="16437" y="5470"/>
                      <a:pt x="16093" y="5000"/>
                      <a:pt x="15576" y="4843"/>
                    </a:cubicBezTo>
                    <a:cubicBezTo>
                      <a:pt x="15532" y="4828"/>
                      <a:pt x="15486" y="4821"/>
                      <a:pt x="15442" y="4821"/>
                    </a:cubicBezTo>
                    <a:cubicBezTo>
                      <a:pt x="15247" y="4821"/>
                      <a:pt x="15059" y="4952"/>
                      <a:pt x="14996" y="5156"/>
                    </a:cubicBezTo>
                    <a:cubicBezTo>
                      <a:pt x="14917" y="5407"/>
                      <a:pt x="15058" y="5658"/>
                      <a:pt x="15309" y="5736"/>
                    </a:cubicBezTo>
                    <a:cubicBezTo>
                      <a:pt x="15419" y="5783"/>
                      <a:pt x="15497" y="5877"/>
                      <a:pt x="15497" y="6002"/>
                    </a:cubicBezTo>
                    <a:lnTo>
                      <a:pt x="15497" y="9826"/>
                    </a:lnTo>
                    <a:cubicBezTo>
                      <a:pt x="15497" y="9967"/>
                      <a:pt x="15372" y="10092"/>
                      <a:pt x="15231" y="10092"/>
                    </a:cubicBezTo>
                    <a:lnTo>
                      <a:pt x="1207" y="10092"/>
                    </a:lnTo>
                    <a:cubicBezTo>
                      <a:pt x="1066" y="10092"/>
                      <a:pt x="940" y="9967"/>
                      <a:pt x="940" y="9826"/>
                    </a:cubicBezTo>
                    <a:lnTo>
                      <a:pt x="940" y="1208"/>
                    </a:lnTo>
                    <a:cubicBezTo>
                      <a:pt x="940" y="1051"/>
                      <a:pt x="1066" y="925"/>
                      <a:pt x="1207" y="925"/>
                    </a:cubicBezTo>
                    <a:lnTo>
                      <a:pt x="9088" y="925"/>
                    </a:lnTo>
                    <a:cubicBezTo>
                      <a:pt x="9245" y="925"/>
                      <a:pt x="9370" y="1051"/>
                      <a:pt x="9370" y="1208"/>
                    </a:cubicBezTo>
                    <a:cubicBezTo>
                      <a:pt x="9370" y="1474"/>
                      <a:pt x="9590" y="1678"/>
                      <a:pt x="9840" y="1678"/>
                    </a:cubicBezTo>
                    <a:cubicBezTo>
                      <a:pt x="10091" y="1678"/>
                      <a:pt x="10311" y="1474"/>
                      <a:pt x="10311" y="1208"/>
                    </a:cubicBezTo>
                    <a:cubicBezTo>
                      <a:pt x="10311" y="549"/>
                      <a:pt x="9762" y="1"/>
                      <a:pt x="9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5966041" y="1873381"/>
                <a:ext cx="151188" cy="110232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091" extrusionOk="0">
                    <a:moveTo>
                      <a:pt x="0" y="1"/>
                    </a:moveTo>
                    <a:lnTo>
                      <a:pt x="0" y="3275"/>
                    </a:lnTo>
                    <a:cubicBezTo>
                      <a:pt x="0" y="3698"/>
                      <a:pt x="345" y="4059"/>
                      <a:pt x="784" y="4059"/>
                    </a:cubicBezTo>
                    <a:lnTo>
                      <a:pt x="5391" y="4059"/>
                    </a:lnTo>
                    <a:cubicBezTo>
                      <a:pt x="5469" y="4059"/>
                      <a:pt x="5532" y="4059"/>
                      <a:pt x="5610" y="4090"/>
                    </a:cubicBezTo>
                    <a:lnTo>
                      <a:pt x="4278" y="1238"/>
                    </a:lnTo>
                    <a:cubicBezTo>
                      <a:pt x="3981" y="486"/>
                      <a:pt x="3291" y="1"/>
                      <a:pt x="2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5953377" y="1860717"/>
                <a:ext cx="176086" cy="13556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5031" extrusionOk="0">
                    <a:moveTo>
                      <a:pt x="3009" y="941"/>
                    </a:moveTo>
                    <a:cubicBezTo>
                      <a:pt x="3573" y="941"/>
                      <a:pt x="4090" y="1301"/>
                      <a:pt x="4325" y="1881"/>
                    </a:cubicBezTo>
                    <a:cubicBezTo>
                      <a:pt x="4325" y="1881"/>
                      <a:pt x="4325" y="1896"/>
                      <a:pt x="4325" y="1896"/>
                    </a:cubicBezTo>
                    <a:lnTo>
                      <a:pt x="5328" y="4059"/>
                    </a:lnTo>
                    <a:lnTo>
                      <a:pt x="1254" y="4059"/>
                    </a:lnTo>
                    <a:cubicBezTo>
                      <a:pt x="1082" y="4059"/>
                      <a:pt x="941" y="3918"/>
                      <a:pt x="941" y="3745"/>
                    </a:cubicBezTo>
                    <a:lnTo>
                      <a:pt x="941" y="941"/>
                    </a:lnTo>
                    <a:close/>
                    <a:moveTo>
                      <a:pt x="470" y="0"/>
                    </a:moveTo>
                    <a:cubicBezTo>
                      <a:pt x="220" y="0"/>
                      <a:pt x="0" y="220"/>
                      <a:pt x="0" y="471"/>
                    </a:cubicBezTo>
                    <a:lnTo>
                      <a:pt x="0" y="3745"/>
                    </a:lnTo>
                    <a:cubicBezTo>
                      <a:pt x="0" y="4435"/>
                      <a:pt x="564" y="4983"/>
                      <a:pt x="1254" y="4983"/>
                    </a:cubicBezTo>
                    <a:lnTo>
                      <a:pt x="5861" y="4983"/>
                    </a:lnTo>
                    <a:cubicBezTo>
                      <a:pt x="5876" y="4983"/>
                      <a:pt x="5908" y="4999"/>
                      <a:pt x="5939" y="4999"/>
                    </a:cubicBezTo>
                    <a:cubicBezTo>
                      <a:pt x="5986" y="5015"/>
                      <a:pt x="6033" y="5030"/>
                      <a:pt x="6080" y="5030"/>
                    </a:cubicBezTo>
                    <a:cubicBezTo>
                      <a:pt x="6331" y="5015"/>
                      <a:pt x="6535" y="4811"/>
                      <a:pt x="6535" y="4560"/>
                    </a:cubicBezTo>
                    <a:cubicBezTo>
                      <a:pt x="6535" y="4482"/>
                      <a:pt x="6519" y="4404"/>
                      <a:pt x="6488" y="4325"/>
                    </a:cubicBezTo>
                    <a:lnTo>
                      <a:pt x="5187" y="1520"/>
                    </a:lnTo>
                    <a:cubicBezTo>
                      <a:pt x="4811" y="596"/>
                      <a:pt x="3965" y="0"/>
                      <a:pt x="3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5766325" y="2072667"/>
                <a:ext cx="108534" cy="108966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4044" extrusionOk="0">
                    <a:moveTo>
                      <a:pt x="2006" y="0"/>
                    </a:moveTo>
                    <a:cubicBezTo>
                      <a:pt x="894" y="0"/>
                      <a:pt x="1" y="909"/>
                      <a:pt x="1" y="2022"/>
                    </a:cubicBezTo>
                    <a:cubicBezTo>
                      <a:pt x="1" y="3134"/>
                      <a:pt x="894" y="4043"/>
                      <a:pt x="2006" y="4043"/>
                    </a:cubicBezTo>
                    <a:cubicBezTo>
                      <a:pt x="3135" y="4043"/>
                      <a:pt x="4028" y="3134"/>
                      <a:pt x="4028" y="2022"/>
                    </a:cubicBezTo>
                    <a:cubicBezTo>
                      <a:pt x="4028" y="909"/>
                      <a:pt x="3135" y="0"/>
                      <a:pt x="20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5753660" y="2060002"/>
                <a:ext cx="133863" cy="134294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4984" extrusionOk="0">
                    <a:moveTo>
                      <a:pt x="2476" y="941"/>
                    </a:moveTo>
                    <a:cubicBezTo>
                      <a:pt x="3338" y="941"/>
                      <a:pt x="4028" y="1630"/>
                      <a:pt x="4028" y="2492"/>
                    </a:cubicBezTo>
                    <a:cubicBezTo>
                      <a:pt x="4028" y="3354"/>
                      <a:pt x="3338" y="4043"/>
                      <a:pt x="2476" y="4043"/>
                    </a:cubicBezTo>
                    <a:cubicBezTo>
                      <a:pt x="1630" y="4043"/>
                      <a:pt x="925" y="3354"/>
                      <a:pt x="925" y="2492"/>
                    </a:cubicBezTo>
                    <a:cubicBezTo>
                      <a:pt x="925" y="1630"/>
                      <a:pt x="1630" y="941"/>
                      <a:pt x="2476" y="941"/>
                    </a:cubicBezTo>
                    <a:close/>
                    <a:moveTo>
                      <a:pt x="2476" y="0"/>
                    </a:moveTo>
                    <a:cubicBezTo>
                      <a:pt x="1113" y="0"/>
                      <a:pt x="1" y="1113"/>
                      <a:pt x="1" y="2492"/>
                    </a:cubicBezTo>
                    <a:cubicBezTo>
                      <a:pt x="1" y="3855"/>
                      <a:pt x="1113" y="4983"/>
                      <a:pt x="2476" y="4983"/>
                    </a:cubicBezTo>
                    <a:cubicBezTo>
                      <a:pt x="3855" y="4983"/>
                      <a:pt x="4968" y="3855"/>
                      <a:pt x="4968" y="2492"/>
                    </a:cubicBezTo>
                    <a:cubicBezTo>
                      <a:pt x="4968" y="1113"/>
                      <a:pt x="3855" y="0"/>
                      <a:pt x="2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5969840" y="2072667"/>
                <a:ext cx="108534" cy="108966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4044" extrusionOk="0">
                    <a:moveTo>
                      <a:pt x="2022" y="0"/>
                    </a:moveTo>
                    <a:cubicBezTo>
                      <a:pt x="894" y="0"/>
                      <a:pt x="1" y="909"/>
                      <a:pt x="1" y="2022"/>
                    </a:cubicBezTo>
                    <a:cubicBezTo>
                      <a:pt x="1" y="3134"/>
                      <a:pt x="894" y="4043"/>
                      <a:pt x="2022" y="4043"/>
                    </a:cubicBezTo>
                    <a:cubicBezTo>
                      <a:pt x="3134" y="4043"/>
                      <a:pt x="4028" y="3134"/>
                      <a:pt x="4028" y="2022"/>
                    </a:cubicBezTo>
                    <a:cubicBezTo>
                      <a:pt x="4028" y="909"/>
                      <a:pt x="3134" y="0"/>
                      <a:pt x="2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5957176" y="2060002"/>
                <a:ext cx="133863" cy="134294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4984" extrusionOk="0">
                    <a:moveTo>
                      <a:pt x="2492" y="941"/>
                    </a:moveTo>
                    <a:cubicBezTo>
                      <a:pt x="3338" y="941"/>
                      <a:pt x="4043" y="1630"/>
                      <a:pt x="4043" y="2492"/>
                    </a:cubicBezTo>
                    <a:cubicBezTo>
                      <a:pt x="4043" y="3354"/>
                      <a:pt x="3338" y="4043"/>
                      <a:pt x="2492" y="4043"/>
                    </a:cubicBezTo>
                    <a:cubicBezTo>
                      <a:pt x="1630" y="4043"/>
                      <a:pt x="941" y="3354"/>
                      <a:pt x="941" y="2492"/>
                    </a:cubicBezTo>
                    <a:cubicBezTo>
                      <a:pt x="941" y="1630"/>
                      <a:pt x="1630" y="941"/>
                      <a:pt x="2492" y="941"/>
                    </a:cubicBezTo>
                    <a:close/>
                    <a:moveTo>
                      <a:pt x="2492" y="0"/>
                    </a:moveTo>
                    <a:cubicBezTo>
                      <a:pt x="1113" y="0"/>
                      <a:pt x="0" y="1113"/>
                      <a:pt x="0" y="2492"/>
                    </a:cubicBezTo>
                    <a:cubicBezTo>
                      <a:pt x="0" y="3855"/>
                      <a:pt x="1113" y="4983"/>
                      <a:pt x="2492" y="4983"/>
                    </a:cubicBezTo>
                    <a:cubicBezTo>
                      <a:pt x="3855" y="4983"/>
                      <a:pt x="4968" y="3855"/>
                      <a:pt x="4968" y="2492"/>
                    </a:cubicBezTo>
                    <a:cubicBezTo>
                      <a:pt x="4968" y="1113"/>
                      <a:pt x="3855" y="0"/>
                      <a:pt x="2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396" name="Google Shape;396;p44"/>
          <p:cNvCxnSpPr>
            <a:stCxn id="368" idx="7"/>
            <a:endCxn id="397" idx="2"/>
          </p:cNvCxnSpPr>
          <p:nvPr/>
        </p:nvCxnSpPr>
        <p:spPr>
          <a:xfrm rot="-5400000">
            <a:off x="3493964" y="2780546"/>
            <a:ext cx="550500" cy="658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8" name="Google Shape;398;p44"/>
          <p:cNvSpPr txBox="1">
            <a:spLocks noGrp="1"/>
          </p:cNvSpPr>
          <p:nvPr>
            <p:ph type="title" idx="4294967295"/>
          </p:nvPr>
        </p:nvSpPr>
        <p:spPr>
          <a:xfrm>
            <a:off x="706189" y="1391686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" name="Google Shape;399;p44"/>
          <p:cNvSpPr txBox="1">
            <a:spLocks noGrp="1"/>
          </p:cNvSpPr>
          <p:nvPr>
            <p:ph type="subTitle" idx="4294967295"/>
          </p:nvPr>
        </p:nvSpPr>
        <p:spPr>
          <a:xfrm>
            <a:off x="597226" y="1839450"/>
            <a:ext cx="2058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Malgré sa couleur rouge, il y fait froid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0" name="Google Shape;400;p44"/>
          <p:cNvSpPr txBox="1">
            <a:spLocks noGrp="1"/>
          </p:cNvSpPr>
          <p:nvPr>
            <p:ph type="title" idx="4294967295"/>
          </p:nvPr>
        </p:nvSpPr>
        <p:spPr>
          <a:xfrm>
            <a:off x="6474900" y="1395425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MERCURE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4294967295"/>
          </p:nvPr>
        </p:nvSpPr>
        <p:spPr>
          <a:xfrm>
            <a:off x="6474900" y="1843195"/>
            <a:ext cx="1949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Mercure est une planète très petite 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2" name="Google Shape;402;p44"/>
          <p:cNvCxnSpPr>
            <a:stCxn id="357" idx="0"/>
            <a:endCxn id="385" idx="5"/>
          </p:cNvCxnSpPr>
          <p:nvPr/>
        </p:nvCxnSpPr>
        <p:spPr>
          <a:xfrm rot="-5400000">
            <a:off x="5607746" y="2644107"/>
            <a:ext cx="965100" cy="275700"/>
          </a:xfrm>
          <a:prstGeom prst="curvedConnector3">
            <a:avLst>
              <a:gd name="adj1" fmla="val 4394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03" name="Google Shape;403;p44"/>
          <p:cNvSpPr txBox="1">
            <a:spLocks noGrp="1"/>
          </p:cNvSpPr>
          <p:nvPr>
            <p:ph type="title" idx="4294967295"/>
          </p:nvPr>
        </p:nvSpPr>
        <p:spPr>
          <a:xfrm>
            <a:off x="6468434" y="3054452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JUPITER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4" name="Google Shape;404;p44"/>
          <p:cNvSpPr txBox="1">
            <a:spLocks noGrp="1"/>
          </p:cNvSpPr>
          <p:nvPr>
            <p:ph type="subTitle" idx="4294967295"/>
          </p:nvPr>
        </p:nvSpPr>
        <p:spPr>
          <a:xfrm>
            <a:off x="6468434" y="3502227"/>
            <a:ext cx="1949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Jupiter est une planète grande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5" name="Google Shape;405;p44"/>
          <p:cNvSpPr txBox="1">
            <a:spLocks noGrp="1"/>
          </p:cNvSpPr>
          <p:nvPr>
            <p:ph type="title" idx="4294967295"/>
          </p:nvPr>
        </p:nvSpPr>
        <p:spPr>
          <a:xfrm>
            <a:off x="705632" y="3055021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6" name="Google Shape;406;p44"/>
          <p:cNvSpPr txBox="1">
            <a:spLocks noGrp="1"/>
          </p:cNvSpPr>
          <p:nvPr>
            <p:ph type="subTitle" idx="4294967295"/>
          </p:nvPr>
        </p:nvSpPr>
        <p:spPr>
          <a:xfrm>
            <a:off x="705632" y="3502796"/>
            <a:ext cx="1949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a un nom très beau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7" name="Google Shape;407;p44"/>
          <p:cNvCxnSpPr>
            <a:stCxn id="385" idx="2"/>
            <a:endCxn id="366" idx="7"/>
          </p:cNvCxnSpPr>
          <p:nvPr/>
        </p:nvCxnSpPr>
        <p:spPr>
          <a:xfrm rot="10800000">
            <a:off x="3439958" y="1712182"/>
            <a:ext cx="2122800" cy="305400"/>
          </a:xfrm>
          <a:prstGeom prst="curvedConnector4">
            <a:avLst>
              <a:gd name="adj1" fmla="val 53789"/>
              <a:gd name="adj2" fmla="val 1211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408" name="Google Shape;408;p44"/>
          <p:cNvGrpSpPr/>
          <p:nvPr/>
        </p:nvGrpSpPr>
        <p:grpSpPr>
          <a:xfrm>
            <a:off x="4098738" y="2350582"/>
            <a:ext cx="946500" cy="968100"/>
            <a:chOff x="4098738" y="2350582"/>
            <a:chExt cx="946500" cy="968100"/>
          </a:xfrm>
        </p:grpSpPr>
        <p:sp>
          <p:nvSpPr>
            <p:cNvPr id="397" name="Google Shape;397;p44"/>
            <p:cNvSpPr/>
            <p:nvPr/>
          </p:nvSpPr>
          <p:spPr>
            <a:xfrm>
              <a:off x="4098738" y="2350582"/>
              <a:ext cx="946500" cy="968100"/>
            </a:xfrm>
            <a:prstGeom prst="ellipse">
              <a:avLst/>
            </a:prstGeom>
            <a:noFill/>
            <a:ln w="76200" cap="flat" cmpd="sng">
              <a:solidFill>
                <a:srgbClr val="8AB6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9" name="Google Shape;409;p44"/>
            <p:cNvGrpSpPr/>
            <p:nvPr/>
          </p:nvGrpSpPr>
          <p:grpSpPr>
            <a:xfrm>
              <a:off x="4413320" y="2617719"/>
              <a:ext cx="317367" cy="433820"/>
              <a:chOff x="5611790" y="3512533"/>
              <a:chExt cx="323448" cy="442087"/>
            </a:xfrm>
          </p:grpSpPr>
          <p:sp>
            <p:nvSpPr>
              <p:cNvPr id="410" name="Google Shape;410;p44"/>
              <p:cNvSpPr/>
              <p:nvPr/>
            </p:nvSpPr>
            <p:spPr>
              <a:xfrm>
                <a:off x="5611790" y="3512533"/>
                <a:ext cx="323448" cy="44208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16407" extrusionOk="0">
                    <a:moveTo>
                      <a:pt x="6002" y="0"/>
                    </a:moveTo>
                    <a:cubicBezTo>
                      <a:pt x="4372" y="0"/>
                      <a:pt x="2868" y="627"/>
                      <a:pt x="1755" y="1739"/>
                    </a:cubicBezTo>
                    <a:cubicBezTo>
                      <a:pt x="627" y="2868"/>
                      <a:pt x="0" y="4466"/>
                      <a:pt x="0" y="6221"/>
                    </a:cubicBezTo>
                    <a:cubicBezTo>
                      <a:pt x="0" y="10201"/>
                      <a:pt x="4153" y="14839"/>
                      <a:pt x="5438" y="16155"/>
                    </a:cubicBezTo>
                    <a:cubicBezTo>
                      <a:pt x="5579" y="16312"/>
                      <a:pt x="5783" y="16406"/>
                      <a:pt x="6002" y="16406"/>
                    </a:cubicBezTo>
                    <a:cubicBezTo>
                      <a:pt x="6221" y="16406"/>
                      <a:pt x="6425" y="16312"/>
                      <a:pt x="6566" y="16171"/>
                    </a:cubicBezTo>
                    <a:cubicBezTo>
                      <a:pt x="6801" y="15920"/>
                      <a:pt x="7177" y="15529"/>
                      <a:pt x="7616" y="15027"/>
                    </a:cubicBezTo>
                    <a:cubicBezTo>
                      <a:pt x="7788" y="14839"/>
                      <a:pt x="7757" y="14557"/>
                      <a:pt x="7569" y="14385"/>
                    </a:cubicBezTo>
                    <a:cubicBezTo>
                      <a:pt x="7483" y="14313"/>
                      <a:pt x="7378" y="14278"/>
                      <a:pt x="7275" y="14278"/>
                    </a:cubicBezTo>
                    <a:cubicBezTo>
                      <a:pt x="7150" y="14278"/>
                      <a:pt x="7028" y="14329"/>
                      <a:pt x="6942" y="14432"/>
                    </a:cubicBezTo>
                    <a:cubicBezTo>
                      <a:pt x="6566" y="14870"/>
                      <a:pt x="6237" y="15215"/>
                      <a:pt x="6002" y="15450"/>
                    </a:cubicBezTo>
                    <a:cubicBezTo>
                      <a:pt x="4983" y="14385"/>
                      <a:pt x="909" y="9856"/>
                      <a:pt x="909" y="6221"/>
                    </a:cubicBezTo>
                    <a:cubicBezTo>
                      <a:pt x="909" y="3150"/>
                      <a:pt x="3056" y="909"/>
                      <a:pt x="6002" y="909"/>
                    </a:cubicBezTo>
                    <a:cubicBezTo>
                      <a:pt x="8963" y="909"/>
                      <a:pt x="11110" y="3150"/>
                      <a:pt x="11110" y="6221"/>
                    </a:cubicBezTo>
                    <a:cubicBezTo>
                      <a:pt x="11110" y="8493"/>
                      <a:pt x="9559" y="11047"/>
                      <a:pt x="8274" y="12786"/>
                    </a:cubicBezTo>
                    <a:cubicBezTo>
                      <a:pt x="8117" y="12990"/>
                      <a:pt x="8164" y="13272"/>
                      <a:pt x="8352" y="13413"/>
                    </a:cubicBezTo>
                    <a:cubicBezTo>
                      <a:pt x="8435" y="13476"/>
                      <a:pt x="8529" y="13506"/>
                      <a:pt x="8624" y="13506"/>
                    </a:cubicBezTo>
                    <a:cubicBezTo>
                      <a:pt x="8763" y="13506"/>
                      <a:pt x="8901" y="13441"/>
                      <a:pt x="8995" y="13319"/>
                    </a:cubicBezTo>
                    <a:cubicBezTo>
                      <a:pt x="10985" y="10640"/>
                      <a:pt x="12003" y="8242"/>
                      <a:pt x="12003" y="6221"/>
                    </a:cubicBezTo>
                    <a:cubicBezTo>
                      <a:pt x="12003" y="4466"/>
                      <a:pt x="11377" y="2868"/>
                      <a:pt x="10248" y="1739"/>
                    </a:cubicBezTo>
                    <a:cubicBezTo>
                      <a:pt x="9136" y="627"/>
                      <a:pt x="7632" y="0"/>
                      <a:pt x="6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5675111" y="3579653"/>
                <a:ext cx="196779" cy="19721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19" extrusionOk="0">
                    <a:moveTo>
                      <a:pt x="3652" y="1"/>
                    </a:moveTo>
                    <a:cubicBezTo>
                      <a:pt x="1631" y="1"/>
                      <a:pt x="1" y="1646"/>
                      <a:pt x="1" y="3667"/>
                    </a:cubicBezTo>
                    <a:cubicBezTo>
                      <a:pt x="1" y="5689"/>
                      <a:pt x="1631" y="7318"/>
                      <a:pt x="3652" y="7318"/>
                    </a:cubicBezTo>
                    <a:cubicBezTo>
                      <a:pt x="5673" y="7318"/>
                      <a:pt x="7303" y="5689"/>
                      <a:pt x="7303" y="3667"/>
                    </a:cubicBezTo>
                    <a:cubicBezTo>
                      <a:pt x="7303" y="1646"/>
                      <a:pt x="5673" y="1"/>
                      <a:pt x="3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5662878" y="3567825"/>
                <a:ext cx="221272" cy="221272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8212" extrusionOk="0">
                    <a:moveTo>
                      <a:pt x="4106" y="894"/>
                    </a:moveTo>
                    <a:cubicBezTo>
                      <a:pt x="5877" y="894"/>
                      <a:pt x="7318" y="2336"/>
                      <a:pt x="7318" y="4106"/>
                    </a:cubicBezTo>
                    <a:cubicBezTo>
                      <a:pt x="7318" y="5877"/>
                      <a:pt x="5877" y="7303"/>
                      <a:pt x="4106" y="7303"/>
                    </a:cubicBezTo>
                    <a:cubicBezTo>
                      <a:pt x="2335" y="7303"/>
                      <a:pt x="894" y="5877"/>
                      <a:pt x="894" y="4106"/>
                    </a:cubicBezTo>
                    <a:cubicBezTo>
                      <a:pt x="894" y="2336"/>
                      <a:pt x="2335" y="894"/>
                      <a:pt x="4106" y="894"/>
                    </a:cubicBezTo>
                    <a:close/>
                    <a:moveTo>
                      <a:pt x="4106" y="1"/>
                    </a:moveTo>
                    <a:cubicBezTo>
                      <a:pt x="1849" y="1"/>
                      <a:pt x="0" y="1834"/>
                      <a:pt x="0" y="4106"/>
                    </a:cubicBezTo>
                    <a:cubicBezTo>
                      <a:pt x="0" y="6363"/>
                      <a:pt x="1849" y="8212"/>
                      <a:pt x="4106" y="8212"/>
                    </a:cubicBezTo>
                    <a:cubicBezTo>
                      <a:pt x="6378" y="8212"/>
                      <a:pt x="8211" y="6363"/>
                      <a:pt x="8211" y="4106"/>
                    </a:cubicBezTo>
                    <a:cubicBezTo>
                      <a:pt x="8211" y="1834"/>
                      <a:pt x="6378" y="1"/>
                      <a:pt x="4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5761254" y="3624409"/>
                <a:ext cx="24520" cy="10769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997" extrusionOk="0">
                    <a:moveTo>
                      <a:pt x="455" y="1"/>
                    </a:moveTo>
                    <a:cubicBezTo>
                      <a:pt x="204" y="1"/>
                      <a:pt x="0" y="204"/>
                      <a:pt x="0" y="455"/>
                    </a:cubicBezTo>
                    <a:lnTo>
                      <a:pt x="0" y="3542"/>
                    </a:lnTo>
                    <a:cubicBezTo>
                      <a:pt x="0" y="3793"/>
                      <a:pt x="204" y="3996"/>
                      <a:pt x="455" y="3996"/>
                    </a:cubicBezTo>
                    <a:cubicBezTo>
                      <a:pt x="706" y="3996"/>
                      <a:pt x="909" y="3793"/>
                      <a:pt x="909" y="3542"/>
                    </a:cubicBezTo>
                    <a:lnTo>
                      <a:pt x="909" y="455"/>
                    </a:lnTo>
                    <a:cubicBezTo>
                      <a:pt x="909" y="204"/>
                      <a:pt x="706" y="1"/>
                      <a:pt x="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5719867" y="3666201"/>
                <a:ext cx="107268" cy="24089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94" extrusionOk="0">
                    <a:moveTo>
                      <a:pt x="440" y="1"/>
                    </a:moveTo>
                    <a:cubicBezTo>
                      <a:pt x="205" y="1"/>
                      <a:pt x="1" y="205"/>
                      <a:pt x="1" y="455"/>
                    </a:cubicBezTo>
                    <a:cubicBezTo>
                      <a:pt x="1" y="706"/>
                      <a:pt x="205" y="894"/>
                      <a:pt x="440" y="894"/>
                    </a:cubicBezTo>
                    <a:lnTo>
                      <a:pt x="3542" y="894"/>
                    </a:lnTo>
                    <a:cubicBezTo>
                      <a:pt x="3793" y="894"/>
                      <a:pt x="3981" y="706"/>
                      <a:pt x="3981" y="455"/>
                    </a:cubicBezTo>
                    <a:cubicBezTo>
                      <a:pt x="3981" y="205"/>
                      <a:pt x="3793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415" name="Google Shape;415;p44"/>
          <p:cNvCxnSpPr>
            <a:stCxn id="368" idx="5"/>
            <a:endCxn id="357" idx="2"/>
          </p:cNvCxnSpPr>
          <p:nvPr/>
        </p:nvCxnSpPr>
        <p:spPr>
          <a:xfrm rot="-5400000">
            <a:off x="4358264" y="2744693"/>
            <a:ext cx="285900" cy="2122800"/>
          </a:xfrm>
          <a:prstGeom prst="curvedConnector4">
            <a:avLst>
              <a:gd name="adj1" fmla="val -17264"/>
              <a:gd name="adj2" fmla="val 603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/>
          <p:nvPr/>
        </p:nvSpPr>
        <p:spPr>
          <a:xfrm>
            <a:off x="5814500" y="-1161300"/>
            <a:ext cx="4202400" cy="4298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5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title"/>
          </p:nvPr>
        </p:nvSpPr>
        <p:spPr>
          <a:xfrm>
            <a:off x="4319025" y="463800"/>
            <a:ext cx="42024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UNE IMAGE VAUT MILLE MOTS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1073700"/>
            <a:ext cx="8822149" cy="38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6"/>
          <p:cNvSpPr/>
          <p:nvPr/>
        </p:nvSpPr>
        <p:spPr>
          <a:xfrm>
            <a:off x="-371950" y="1272700"/>
            <a:ext cx="4593900" cy="46992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6"/>
          <p:cNvSpPr/>
          <p:nvPr/>
        </p:nvSpPr>
        <p:spPr>
          <a:xfrm>
            <a:off x="6759500" y="-861150"/>
            <a:ext cx="2739600" cy="28023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6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subTitle" idx="1"/>
          </p:nvPr>
        </p:nvSpPr>
        <p:spPr>
          <a:xfrm>
            <a:off x="720000" y="3344288"/>
            <a:ext cx="3622200" cy="13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 a un beau nom et est la deuxième planète à partir du Soleil. Elle est chaude et a une atmosphère toxique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720000" y="2121425"/>
            <a:ext cx="3106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SOINS DES PATIENTS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7962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MERCURE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8" name="Google Shape;438;p47"/>
          <p:cNvSpPr txBox="1">
            <a:spLocks noGrp="1"/>
          </p:cNvSpPr>
          <p:nvPr>
            <p:ph type="subTitle" idx="1"/>
          </p:nvPr>
        </p:nvSpPr>
        <p:spPr>
          <a:xfrm>
            <a:off x="66350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Mercure est la planète la plus petite de tout le système solaire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9" name="Google Shape;439;p47"/>
          <p:cNvSpPr txBox="1">
            <a:spLocks noGrp="1"/>
          </p:cNvSpPr>
          <p:nvPr>
            <p:ph type="title" idx="2"/>
          </p:nvPr>
        </p:nvSpPr>
        <p:spPr>
          <a:xfrm>
            <a:off x="34038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" name="Google Shape;440;p47"/>
          <p:cNvSpPr txBox="1">
            <a:spLocks noGrp="1"/>
          </p:cNvSpPr>
          <p:nvPr>
            <p:ph type="subTitle" idx="3"/>
          </p:nvPr>
        </p:nvSpPr>
        <p:spPr>
          <a:xfrm>
            <a:off x="327105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 a un beau nom et est la deuxième planète à partir du Soleil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 idx="4"/>
          </p:nvPr>
        </p:nvSpPr>
        <p:spPr>
          <a:xfrm>
            <a:off x="6011400" y="249247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2" name="Google Shape;442;p47"/>
          <p:cNvSpPr txBox="1">
            <a:spLocks noGrp="1"/>
          </p:cNvSpPr>
          <p:nvPr>
            <p:ph type="subTitle" idx="5"/>
          </p:nvPr>
        </p:nvSpPr>
        <p:spPr>
          <a:xfrm>
            <a:off x="5878650" y="2934185"/>
            <a:ext cx="26019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Malgré sa couleur rouge, est en fait un endroit très froid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3" name="Google Shape;443;p4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Nos services</a:t>
            </a:r>
          </a:p>
        </p:txBody>
      </p:sp>
      <p:grpSp>
        <p:nvGrpSpPr>
          <p:cNvPr id="444" name="Google Shape;444;p47"/>
          <p:cNvGrpSpPr/>
          <p:nvPr/>
        </p:nvGrpSpPr>
        <p:grpSpPr>
          <a:xfrm>
            <a:off x="1705348" y="1922139"/>
            <a:ext cx="518118" cy="523575"/>
            <a:chOff x="1705348" y="1922139"/>
            <a:chExt cx="518118" cy="523575"/>
          </a:xfrm>
        </p:grpSpPr>
        <p:sp>
          <p:nvSpPr>
            <p:cNvPr id="445" name="Google Shape;445;p47"/>
            <p:cNvSpPr/>
            <p:nvPr/>
          </p:nvSpPr>
          <p:spPr>
            <a:xfrm>
              <a:off x="1705348" y="2044624"/>
              <a:ext cx="518118" cy="401091"/>
            </a:xfrm>
            <a:custGeom>
              <a:avLst/>
              <a:gdLst/>
              <a:ahLst/>
              <a:cxnLst/>
              <a:rect l="l" t="t" r="r" b="b"/>
              <a:pathLst>
                <a:path w="16235" h="12568" extrusionOk="0">
                  <a:moveTo>
                    <a:pt x="4686" y="1"/>
                  </a:moveTo>
                  <a:cubicBezTo>
                    <a:pt x="3714" y="1"/>
                    <a:pt x="2899" y="345"/>
                    <a:pt x="2178" y="1066"/>
                  </a:cubicBezTo>
                  <a:cubicBezTo>
                    <a:pt x="0" y="3244"/>
                    <a:pt x="768" y="5689"/>
                    <a:pt x="1176" y="7021"/>
                  </a:cubicBezTo>
                  <a:lnTo>
                    <a:pt x="1191" y="7083"/>
                  </a:lnTo>
                  <a:cubicBezTo>
                    <a:pt x="1411" y="7757"/>
                    <a:pt x="1865" y="9058"/>
                    <a:pt x="2570" y="10217"/>
                  </a:cubicBezTo>
                  <a:cubicBezTo>
                    <a:pt x="3526" y="11768"/>
                    <a:pt x="4623" y="12568"/>
                    <a:pt x="5814" y="12568"/>
                  </a:cubicBezTo>
                  <a:cubicBezTo>
                    <a:pt x="7193" y="12568"/>
                    <a:pt x="7694" y="12301"/>
                    <a:pt x="8023" y="12129"/>
                  </a:cubicBezTo>
                  <a:cubicBezTo>
                    <a:pt x="8070" y="12113"/>
                    <a:pt x="8117" y="12082"/>
                    <a:pt x="8133" y="12082"/>
                  </a:cubicBezTo>
                  <a:cubicBezTo>
                    <a:pt x="8149" y="12082"/>
                    <a:pt x="8180" y="12097"/>
                    <a:pt x="8274" y="12144"/>
                  </a:cubicBezTo>
                  <a:cubicBezTo>
                    <a:pt x="8619" y="12317"/>
                    <a:pt x="9136" y="12568"/>
                    <a:pt x="10436" y="12568"/>
                  </a:cubicBezTo>
                  <a:cubicBezTo>
                    <a:pt x="11392" y="12568"/>
                    <a:pt x="12285" y="12050"/>
                    <a:pt x="13100" y="11016"/>
                  </a:cubicBezTo>
                  <a:cubicBezTo>
                    <a:pt x="13272" y="10813"/>
                    <a:pt x="13241" y="10515"/>
                    <a:pt x="13022" y="10358"/>
                  </a:cubicBezTo>
                  <a:cubicBezTo>
                    <a:pt x="12933" y="10283"/>
                    <a:pt x="12825" y="10246"/>
                    <a:pt x="12719" y="10246"/>
                  </a:cubicBezTo>
                  <a:cubicBezTo>
                    <a:pt x="12581" y="10246"/>
                    <a:pt x="12445" y="10306"/>
                    <a:pt x="12348" y="10421"/>
                  </a:cubicBezTo>
                  <a:cubicBezTo>
                    <a:pt x="11737" y="11204"/>
                    <a:pt x="11079" y="11596"/>
                    <a:pt x="10436" y="11596"/>
                  </a:cubicBezTo>
                  <a:cubicBezTo>
                    <a:pt x="9355" y="11596"/>
                    <a:pt x="8995" y="11424"/>
                    <a:pt x="8697" y="11283"/>
                  </a:cubicBezTo>
                  <a:cubicBezTo>
                    <a:pt x="8525" y="11204"/>
                    <a:pt x="8384" y="11126"/>
                    <a:pt x="8133" y="11110"/>
                  </a:cubicBezTo>
                  <a:lnTo>
                    <a:pt x="8102" y="11110"/>
                  </a:lnTo>
                  <a:cubicBezTo>
                    <a:pt x="7882" y="11126"/>
                    <a:pt x="7741" y="11189"/>
                    <a:pt x="7584" y="11283"/>
                  </a:cubicBezTo>
                  <a:cubicBezTo>
                    <a:pt x="7302" y="11424"/>
                    <a:pt x="6958" y="11596"/>
                    <a:pt x="5814" y="11596"/>
                  </a:cubicBezTo>
                  <a:cubicBezTo>
                    <a:pt x="4184" y="11596"/>
                    <a:pt x="2837" y="9120"/>
                    <a:pt x="2116" y="6801"/>
                  </a:cubicBezTo>
                  <a:lnTo>
                    <a:pt x="2084" y="6739"/>
                  </a:lnTo>
                  <a:cubicBezTo>
                    <a:pt x="1693" y="5454"/>
                    <a:pt x="1082" y="3511"/>
                    <a:pt x="2852" y="1740"/>
                  </a:cubicBezTo>
                  <a:cubicBezTo>
                    <a:pt x="3385" y="1207"/>
                    <a:pt x="3965" y="957"/>
                    <a:pt x="4686" y="957"/>
                  </a:cubicBezTo>
                  <a:cubicBezTo>
                    <a:pt x="5375" y="957"/>
                    <a:pt x="6080" y="1207"/>
                    <a:pt x="6707" y="1427"/>
                  </a:cubicBezTo>
                  <a:cubicBezTo>
                    <a:pt x="7208" y="1599"/>
                    <a:pt x="7694" y="1771"/>
                    <a:pt x="8102" y="1787"/>
                  </a:cubicBezTo>
                  <a:lnTo>
                    <a:pt x="8133" y="1787"/>
                  </a:lnTo>
                  <a:cubicBezTo>
                    <a:pt x="8540" y="1771"/>
                    <a:pt x="9026" y="1599"/>
                    <a:pt x="9543" y="1427"/>
                  </a:cubicBezTo>
                  <a:cubicBezTo>
                    <a:pt x="10154" y="1207"/>
                    <a:pt x="10859" y="957"/>
                    <a:pt x="11549" y="957"/>
                  </a:cubicBezTo>
                  <a:cubicBezTo>
                    <a:pt x="12270" y="957"/>
                    <a:pt x="12849" y="1207"/>
                    <a:pt x="13382" y="1740"/>
                  </a:cubicBezTo>
                  <a:cubicBezTo>
                    <a:pt x="15153" y="3511"/>
                    <a:pt x="14542" y="5454"/>
                    <a:pt x="14150" y="6739"/>
                  </a:cubicBezTo>
                  <a:lnTo>
                    <a:pt x="14134" y="6801"/>
                  </a:lnTo>
                  <a:cubicBezTo>
                    <a:pt x="14009" y="7162"/>
                    <a:pt x="13821" y="7741"/>
                    <a:pt x="13539" y="8384"/>
                  </a:cubicBezTo>
                  <a:cubicBezTo>
                    <a:pt x="13429" y="8619"/>
                    <a:pt x="13539" y="8901"/>
                    <a:pt x="13790" y="9011"/>
                  </a:cubicBezTo>
                  <a:cubicBezTo>
                    <a:pt x="13851" y="9039"/>
                    <a:pt x="13916" y="9053"/>
                    <a:pt x="13980" y="9053"/>
                  </a:cubicBezTo>
                  <a:cubicBezTo>
                    <a:pt x="14161" y="9053"/>
                    <a:pt x="14335" y="8945"/>
                    <a:pt x="14416" y="8760"/>
                  </a:cubicBezTo>
                  <a:cubicBezTo>
                    <a:pt x="14714" y="8086"/>
                    <a:pt x="14918" y="7475"/>
                    <a:pt x="15043" y="7083"/>
                  </a:cubicBezTo>
                  <a:lnTo>
                    <a:pt x="15059" y="7021"/>
                  </a:lnTo>
                  <a:cubicBezTo>
                    <a:pt x="15482" y="5689"/>
                    <a:pt x="16234" y="3244"/>
                    <a:pt x="14072" y="1066"/>
                  </a:cubicBezTo>
                  <a:cubicBezTo>
                    <a:pt x="13351" y="345"/>
                    <a:pt x="12520" y="1"/>
                    <a:pt x="11549" y="1"/>
                  </a:cubicBezTo>
                  <a:cubicBezTo>
                    <a:pt x="10703" y="1"/>
                    <a:pt x="9919" y="267"/>
                    <a:pt x="9214" y="518"/>
                  </a:cubicBezTo>
                  <a:cubicBezTo>
                    <a:pt x="8807" y="659"/>
                    <a:pt x="8384" y="815"/>
                    <a:pt x="8117" y="831"/>
                  </a:cubicBezTo>
                  <a:cubicBezTo>
                    <a:pt x="7851" y="815"/>
                    <a:pt x="7428" y="659"/>
                    <a:pt x="7020" y="518"/>
                  </a:cubicBezTo>
                  <a:cubicBezTo>
                    <a:pt x="6331" y="267"/>
                    <a:pt x="5547" y="1"/>
                    <a:pt x="4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6" name="Google Shape;446;p47"/>
            <p:cNvSpPr/>
            <p:nvPr/>
          </p:nvSpPr>
          <p:spPr>
            <a:xfrm>
              <a:off x="1823875" y="1922139"/>
              <a:ext cx="166557" cy="179036"/>
            </a:xfrm>
            <a:custGeom>
              <a:avLst/>
              <a:gdLst/>
              <a:ahLst/>
              <a:cxnLst/>
              <a:rect l="l" t="t" r="r" b="b"/>
              <a:pathLst>
                <a:path w="5219" h="5610" extrusionOk="0">
                  <a:moveTo>
                    <a:pt x="857" y="1"/>
                  </a:moveTo>
                  <a:cubicBezTo>
                    <a:pt x="641" y="1"/>
                    <a:pt x="494" y="49"/>
                    <a:pt x="376" y="156"/>
                  </a:cubicBezTo>
                  <a:cubicBezTo>
                    <a:pt x="47" y="485"/>
                    <a:pt x="0" y="1269"/>
                    <a:pt x="47" y="1864"/>
                  </a:cubicBezTo>
                  <a:cubicBezTo>
                    <a:pt x="110" y="2491"/>
                    <a:pt x="345" y="3416"/>
                    <a:pt x="1097" y="4230"/>
                  </a:cubicBezTo>
                  <a:cubicBezTo>
                    <a:pt x="1755" y="4951"/>
                    <a:pt x="3447" y="5484"/>
                    <a:pt x="4199" y="5609"/>
                  </a:cubicBezTo>
                  <a:lnTo>
                    <a:pt x="4278" y="5609"/>
                  </a:lnTo>
                  <a:cubicBezTo>
                    <a:pt x="4513" y="5609"/>
                    <a:pt x="4701" y="5437"/>
                    <a:pt x="4748" y="5202"/>
                  </a:cubicBezTo>
                  <a:cubicBezTo>
                    <a:pt x="4795" y="4951"/>
                    <a:pt x="4607" y="4701"/>
                    <a:pt x="4356" y="4653"/>
                  </a:cubicBezTo>
                  <a:cubicBezTo>
                    <a:pt x="3620" y="4544"/>
                    <a:pt x="2225" y="4042"/>
                    <a:pt x="1802" y="3588"/>
                  </a:cubicBezTo>
                  <a:cubicBezTo>
                    <a:pt x="956" y="2663"/>
                    <a:pt x="925" y="1441"/>
                    <a:pt x="1034" y="971"/>
                  </a:cubicBezTo>
                  <a:lnTo>
                    <a:pt x="1034" y="971"/>
                  </a:lnTo>
                  <a:cubicBezTo>
                    <a:pt x="1567" y="1034"/>
                    <a:pt x="2899" y="1426"/>
                    <a:pt x="3635" y="2209"/>
                  </a:cubicBezTo>
                  <a:cubicBezTo>
                    <a:pt x="3902" y="2475"/>
                    <a:pt x="4105" y="2867"/>
                    <a:pt x="4215" y="3322"/>
                  </a:cubicBezTo>
                  <a:cubicBezTo>
                    <a:pt x="4282" y="3535"/>
                    <a:pt x="4485" y="3680"/>
                    <a:pt x="4698" y="3680"/>
                  </a:cubicBezTo>
                  <a:cubicBezTo>
                    <a:pt x="4735" y="3680"/>
                    <a:pt x="4773" y="3676"/>
                    <a:pt x="4811" y="3666"/>
                  </a:cubicBezTo>
                  <a:cubicBezTo>
                    <a:pt x="5061" y="3588"/>
                    <a:pt x="5218" y="3337"/>
                    <a:pt x="5155" y="3071"/>
                  </a:cubicBezTo>
                  <a:cubicBezTo>
                    <a:pt x="4983" y="2460"/>
                    <a:pt x="4701" y="1943"/>
                    <a:pt x="4325" y="1551"/>
                  </a:cubicBezTo>
                  <a:cubicBezTo>
                    <a:pt x="3651" y="830"/>
                    <a:pt x="2680" y="438"/>
                    <a:pt x="2162" y="266"/>
                  </a:cubicBezTo>
                  <a:cubicBezTo>
                    <a:pt x="1833" y="156"/>
                    <a:pt x="1489" y="62"/>
                    <a:pt x="1207" y="31"/>
                  </a:cubicBezTo>
                  <a:cubicBezTo>
                    <a:pt x="1073" y="11"/>
                    <a:pt x="958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7" name="Google Shape;447;p47"/>
            <p:cNvSpPr/>
            <p:nvPr/>
          </p:nvSpPr>
          <p:spPr>
            <a:xfrm>
              <a:off x="1864853" y="2163151"/>
              <a:ext cx="201567" cy="164036"/>
            </a:xfrm>
            <a:custGeom>
              <a:avLst/>
              <a:gdLst/>
              <a:ahLst/>
              <a:cxnLst/>
              <a:rect l="l" t="t" r="r" b="b"/>
              <a:pathLst>
                <a:path w="6316" h="5140" extrusionOk="0">
                  <a:moveTo>
                    <a:pt x="1646" y="0"/>
                  </a:moveTo>
                  <a:cubicBezTo>
                    <a:pt x="784" y="0"/>
                    <a:pt x="79" y="705"/>
                    <a:pt x="32" y="1567"/>
                  </a:cubicBezTo>
                  <a:cubicBezTo>
                    <a:pt x="1" y="2053"/>
                    <a:pt x="158" y="2429"/>
                    <a:pt x="377" y="2758"/>
                  </a:cubicBezTo>
                  <a:cubicBezTo>
                    <a:pt x="831" y="3432"/>
                    <a:pt x="2994" y="5140"/>
                    <a:pt x="3166" y="5140"/>
                  </a:cubicBezTo>
                  <a:cubicBezTo>
                    <a:pt x="3354" y="5140"/>
                    <a:pt x="5501" y="3448"/>
                    <a:pt x="5940" y="2758"/>
                  </a:cubicBezTo>
                  <a:cubicBezTo>
                    <a:pt x="6159" y="2429"/>
                    <a:pt x="6316" y="2053"/>
                    <a:pt x="6300" y="1567"/>
                  </a:cubicBezTo>
                  <a:cubicBezTo>
                    <a:pt x="6253" y="705"/>
                    <a:pt x="5548" y="0"/>
                    <a:pt x="4686" y="0"/>
                  </a:cubicBezTo>
                  <a:cubicBezTo>
                    <a:pt x="3824" y="0"/>
                    <a:pt x="3339" y="768"/>
                    <a:pt x="3166" y="768"/>
                  </a:cubicBezTo>
                  <a:cubicBezTo>
                    <a:pt x="2978" y="768"/>
                    <a:pt x="2539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8" name="Google Shape;448;p47"/>
            <p:cNvSpPr/>
            <p:nvPr/>
          </p:nvSpPr>
          <p:spPr>
            <a:xfrm>
              <a:off x="1849374" y="2147641"/>
              <a:ext cx="233065" cy="194546"/>
            </a:xfrm>
            <a:custGeom>
              <a:avLst/>
              <a:gdLst/>
              <a:ahLst/>
              <a:cxnLst/>
              <a:rect l="l" t="t" r="r" b="b"/>
              <a:pathLst>
                <a:path w="7303" h="6096" extrusionOk="0">
                  <a:moveTo>
                    <a:pt x="5171" y="956"/>
                  </a:moveTo>
                  <a:cubicBezTo>
                    <a:pt x="5751" y="956"/>
                    <a:pt x="6268" y="1458"/>
                    <a:pt x="6299" y="2085"/>
                  </a:cubicBezTo>
                  <a:cubicBezTo>
                    <a:pt x="6315" y="2398"/>
                    <a:pt x="6237" y="2664"/>
                    <a:pt x="6033" y="2993"/>
                  </a:cubicBezTo>
                  <a:cubicBezTo>
                    <a:pt x="5704" y="3464"/>
                    <a:pt x="4200" y="4717"/>
                    <a:pt x="3651" y="5077"/>
                  </a:cubicBezTo>
                  <a:cubicBezTo>
                    <a:pt x="3118" y="4717"/>
                    <a:pt x="1598" y="3479"/>
                    <a:pt x="1269" y="2978"/>
                  </a:cubicBezTo>
                  <a:cubicBezTo>
                    <a:pt x="1066" y="2664"/>
                    <a:pt x="972" y="2398"/>
                    <a:pt x="987" y="2085"/>
                  </a:cubicBezTo>
                  <a:cubicBezTo>
                    <a:pt x="1034" y="1458"/>
                    <a:pt x="1536" y="956"/>
                    <a:pt x="2131" y="956"/>
                  </a:cubicBezTo>
                  <a:cubicBezTo>
                    <a:pt x="2554" y="956"/>
                    <a:pt x="2836" y="1207"/>
                    <a:pt x="3056" y="1427"/>
                  </a:cubicBezTo>
                  <a:cubicBezTo>
                    <a:pt x="3244" y="1583"/>
                    <a:pt x="3400" y="1724"/>
                    <a:pt x="3651" y="1724"/>
                  </a:cubicBezTo>
                  <a:cubicBezTo>
                    <a:pt x="3886" y="1724"/>
                    <a:pt x="4043" y="1583"/>
                    <a:pt x="4231" y="1427"/>
                  </a:cubicBezTo>
                  <a:cubicBezTo>
                    <a:pt x="4450" y="1223"/>
                    <a:pt x="4764" y="956"/>
                    <a:pt x="5171" y="956"/>
                  </a:cubicBezTo>
                  <a:close/>
                  <a:moveTo>
                    <a:pt x="2131" y="1"/>
                  </a:moveTo>
                  <a:cubicBezTo>
                    <a:pt x="1019" y="1"/>
                    <a:pt x="94" y="894"/>
                    <a:pt x="32" y="2022"/>
                  </a:cubicBezTo>
                  <a:cubicBezTo>
                    <a:pt x="0" y="2711"/>
                    <a:pt x="267" y="3213"/>
                    <a:pt x="470" y="3511"/>
                  </a:cubicBezTo>
                  <a:cubicBezTo>
                    <a:pt x="768" y="3965"/>
                    <a:pt x="1583" y="4670"/>
                    <a:pt x="2053" y="5062"/>
                  </a:cubicBezTo>
                  <a:cubicBezTo>
                    <a:pt x="3322" y="6096"/>
                    <a:pt x="3510" y="6096"/>
                    <a:pt x="3651" y="6096"/>
                  </a:cubicBezTo>
                  <a:cubicBezTo>
                    <a:pt x="3792" y="6096"/>
                    <a:pt x="3996" y="6096"/>
                    <a:pt x="5250" y="5062"/>
                  </a:cubicBezTo>
                  <a:cubicBezTo>
                    <a:pt x="5704" y="4670"/>
                    <a:pt x="6519" y="3965"/>
                    <a:pt x="6832" y="3511"/>
                  </a:cubicBezTo>
                  <a:cubicBezTo>
                    <a:pt x="7036" y="3197"/>
                    <a:pt x="7302" y="2711"/>
                    <a:pt x="7255" y="2022"/>
                  </a:cubicBezTo>
                  <a:cubicBezTo>
                    <a:pt x="7193" y="894"/>
                    <a:pt x="6284" y="1"/>
                    <a:pt x="5171" y="1"/>
                  </a:cubicBezTo>
                  <a:cubicBezTo>
                    <a:pt x="4450" y="1"/>
                    <a:pt x="3949" y="408"/>
                    <a:pt x="3651" y="659"/>
                  </a:cubicBezTo>
                  <a:cubicBezTo>
                    <a:pt x="3369" y="408"/>
                    <a:pt x="2868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9" name="Google Shape;449;p47"/>
          <p:cNvGrpSpPr/>
          <p:nvPr/>
        </p:nvGrpSpPr>
        <p:grpSpPr>
          <a:xfrm>
            <a:off x="6917302" y="1922139"/>
            <a:ext cx="524597" cy="522107"/>
            <a:chOff x="6917302" y="1922139"/>
            <a:chExt cx="524597" cy="522107"/>
          </a:xfrm>
        </p:grpSpPr>
        <p:sp>
          <p:nvSpPr>
            <p:cNvPr id="450" name="Google Shape;450;p47"/>
            <p:cNvSpPr/>
            <p:nvPr/>
          </p:nvSpPr>
          <p:spPr>
            <a:xfrm>
              <a:off x="7131315" y="1922139"/>
              <a:ext cx="155579" cy="30031"/>
            </a:xfrm>
            <a:custGeom>
              <a:avLst/>
              <a:gdLst/>
              <a:ahLst/>
              <a:cxnLst/>
              <a:rect l="l" t="t" r="r" b="b"/>
              <a:pathLst>
                <a:path w="4875" h="941" extrusionOk="0">
                  <a:moveTo>
                    <a:pt x="471" y="0"/>
                  </a:moveTo>
                  <a:cubicBezTo>
                    <a:pt x="220" y="0"/>
                    <a:pt x="1" y="220"/>
                    <a:pt x="1" y="470"/>
                  </a:cubicBezTo>
                  <a:cubicBezTo>
                    <a:pt x="1" y="737"/>
                    <a:pt x="220" y="940"/>
                    <a:pt x="471" y="940"/>
                  </a:cubicBezTo>
                  <a:lnTo>
                    <a:pt x="4404" y="940"/>
                  </a:lnTo>
                  <a:cubicBezTo>
                    <a:pt x="4655" y="940"/>
                    <a:pt x="4874" y="737"/>
                    <a:pt x="4874" y="470"/>
                  </a:cubicBezTo>
                  <a:cubicBezTo>
                    <a:pt x="4874" y="220"/>
                    <a:pt x="4655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51" name="Google Shape;451;p47"/>
            <p:cNvGrpSpPr/>
            <p:nvPr/>
          </p:nvGrpSpPr>
          <p:grpSpPr>
            <a:xfrm>
              <a:off x="6917302" y="1975147"/>
              <a:ext cx="524597" cy="469099"/>
              <a:chOff x="6917302" y="1975147"/>
              <a:chExt cx="524597" cy="469099"/>
            </a:xfrm>
          </p:grpSpPr>
          <p:sp>
            <p:nvSpPr>
              <p:cNvPr id="452" name="Google Shape;452;p47"/>
              <p:cNvSpPr/>
              <p:nvPr/>
            </p:nvSpPr>
            <p:spPr>
              <a:xfrm>
                <a:off x="7108337" y="2088153"/>
                <a:ext cx="201535" cy="131037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4106" extrusionOk="0">
                    <a:moveTo>
                      <a:pt x="157" y="1"/>
                    </a:moveTo>
                    <a:cubicBezTo>
                      <a:pt x="47" y="298"/>
                      <a:pt x="0" y="612"/>
                      <a:pt x="0" y="941"/>
                    </a:cubicBezTo>
                    <a:cubicBezTo>
                      <a:pt x="0" y="2680"/>
                      <a:pt x="1410" y="4106"/>
                      <a:pt x="3150" y="4106"/>
                    </a:cubicBezTo>
                    <a:cubicBezTo>
                      <a:pt x="4905" y="4106"/>
                      <a:pt x="6315" y="2680"/>
                      <a:pt x="6315" y="941"/>
                    </a:cubicBezTo>
                    <a:cubicBezTo>
                      <a:pt x="6315" y="612"/>
                      <a:pt x="6268" y="298"/>
                      <a:pt x="6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3" name="Google Shape;453;p47"/>
              <p:cNvSpPr/>
              <p:nvPr/>
            </p:nvSpPr>
            <p:spPr>
              <a:xfrm>
                <a:off x="7092827" y="2073154"/>
                <a:ext cx="232076" cy="161036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5046" extrusionOk="0">
                    <a:moveTo>
                      <a:pt x="6284" y="941"/>
                    </a:moveTo>
                    <a:cubicBezTo>
                      <a:pt x="6315" y="1097"/>
                      <a:pt x="6331" y="1254"/>
                      <a:pt x="6331" y="1411"/>
                    </a:cubicBezTo>
                    <a:cubicBezTo>
                      <a:pt x="6331" y="2884"/>
                      <a:pt x="5124" y="4106"/>
                      <a:pt x="3636" y="4106"/>
                    </a:cubicBezTo>
                    <a:cubicBezTo>
                      <a:pt x="2163" y="4106"/>
                      <a:pt x="956" y="2884"/>
                      <a:pt x="956" y="1411"/>
                    </a:cubicBezTo>
                    <a:cubicBezTo>
                      <a:pt x="956" y="1254"/>
                      <a:pt x="972" y="1097"/>
                      <a:pt x="1003" y="941"/>
                    </a:cubicBezTo>
                    <a:close/>
                    <a:moveTo>
                      <a:pt x="643" y="0"/>
                    </a:moveTo>
                    <a:cubicBezTo>
                      <a:pt x="439" y="0"/>
                      <a:pt x="251" y="126"/>
                      <a:pt x="188" y="314"/>
                    </a:cubicBezTo>
                    <a:cubicBezTo>
                      <a:pt x="63" y="659"/>
                      <a:pt x="0" y="1035"/>
                      <a:pt x="0" y="1411"/>
                    </a:cubicBezTo>
                    <a:cubicBezTo>
                      <a:pt x="0" y="3416"/>
                      <a:pt x="1646" y="5046"/>
                      <a:pt x="3636" y="5046"/>
                    </a:cubicBezTo>
                    <a:cubicBezTo>
                      <a:pt x="5641" y="5046"/>
                      <a:pt x="7271" y="3416"/>
                      <a:pt x="7271" y="1411"/>
                    </a:cubicBezTo>
                    <a:cubicBezTo>
                      <a:pt x="7271" y="1035"/>
                      <a:pt x="7208" y="659"/>
                      <a:pt x="7099" y="314"/>
                    </a:cubicBezTo>
                    <a:cubicBezTo>
                      <a:pt x="7020" y="126"/>
                      <a:pt x="6848" y="0"/>
                      <a:pt x="6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4" name="Google Shape;454;p47"/>
              <p:cNvSpPr/>
              <p:nvPr/>
            </p:nvSpPr>
            <p:spPr>
              <a:xfrm>
                <a:off x="7090337" y="1975147"/>
                <a:ext cx="237055" cy="260543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8164" extrusionOk="0">
                    <a:moveTo>
                      <a:pt x="2711" y="0"/>
                    </a:moveTo>
                    <a:cubicBezTo>
                      <a:pt x="2445" y="0"/>
                      <a:pt x="2241" y="204"/>
                      <a:pt x="2241" y="470"/>
                    </a:cubicBezTo>
                    <a:lnTo>
                      <a:pt x="2241" y="1097"/>
                    </a:lnTo>
                    <a:cubicBezTo>
                      <a:pt x="1661" y="1379"/>
                      <a:pt x="1144" y="1787"/>
                      <a:pt x="752" y="2304"/>
                    </a:cubicBezTo>
                    <a:cubicBezTo>
                      <a:pt x="266" y="2946"/>
                      <a:pt x="0" y="3683"/>
                      <a:pt x="0" y="4450"/>
                    </a:cubicBezTo>
                    <a:cubicBezTo>
                      <a:pt x="0" y="6503"/>
                      <a:pt x="1677" y="8164"/>
                      <a:pt x="3714" y="8164"/>
                    </a:cubicBezTo>
                    <a:cubicBezTo>
                      <a:pt x="5766" y="8164"/>
                      <a:pt x="7427" y="6503"/>
                      <a:pt x="7427" y="4450"/>
                    </a:cubicBezTo>
                    <a:cubicBezTo>
                      <a:pt x="7427" y="3040"/>
                      <a:pt x="6550" y="1740"/>
                      <a:pt x="5218" y="1097"/>
                    </a:cubicBezTo>
                    <a:lnTo>
                      <a:pt x="5202" y="470"/>
                    </a:lnTo>
                    <a:cubicBezTo>
                      <a:pt x="5202" y="204"/>
                      <a:pt x="4983" y="0"/>
                      <a:pt x="4732" y="0"/>
                    </a:cubicBezTo>
                    <a:cubicBezTo>
                      <a:pt x="4466" y="0"/>
                      <a:pt x="4262" y="220"/>
                      <a:pt x="4262" y="470"/>
                    </a:cubicBezTo>
                    <a:lnTo>
                      <a:pt x="4278" y="1426"/>
                    </a:lnTo>
                    <a:cubicBezTo>
                      <a:pt x="4278" y="1614"/>
                      <a:pt x="4403" y="1787"/>
                      <a:pt x="4576" y="1865"/>
                    </a:cubicBezTo>
                    <a:cubicBezTo>
                      <a:pt x="5704" y="2288"/>
                      <a:pt x="6487" y="3353"/>
                      <a:pt x="6487" y="4450"/>
                    </a:cubicBezTo>
                    <a:cubicBezTo>
                      <a:pt x="6487" y="5986"/>
                      <a:pt x="5249" y="7224"/>
                      <a:pt x="3714" y="7224"/>
                    </a:cubicBezTo>
                    <a:cubicBezTo>
                      <a:pt x="2194" y="7224"/>
                      <a:pt x="956" y="5986"/>
                      <a:pt x="956" y="4450"/>
                    </a:cubicBezTo>
                    <a:cubicBezTo>
                      <a:pt x="956" y="3338"/>
                      <a:pt x="1739" y="2272"/>
                      <a:pt x="2868" y="1849"/>
                    </a:cubicBezTo>
                    <a:cubicBezTo>
                      <a:pt x="3056" y="1787"/>
                      <a:pt x="3181" y="1614"/>
                      <a:pt x="3181" y="1410"/>
                    </a:cubicBezTo>
                    <a:lnTo>
                      <a:pt x="3181" y="470"/>
                    </a:lnTo>
                    <a:cubicBezTo>
                      <a:pt x="3181" y="204"/>
                      <a:pt x="2977" y="0"/>
                      <a:pt x="2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5" name="Google Shape;455;p47"/>
              <p:cNvSpPr/>
              <p:nvPr/>
            </p:nvSpPr>
            <p:spPr>
              <a:xfrm>
                <a:off x="7147335" y="2253690"/>
                <a:ext cx="123059" cy="120027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761" extrusionOk="0">
                    <a:moveTo>
                      <a:pt x="3346" y="0"/>
                    </a:moveTo>
                    <a:cubicBezTo>
                      <a:pt x="3224" y="0"/>
                      <a:pt x="3103" y="47"/>
                      <a:pt x="3009" y="141"/>
                    </a:cubicBezTo>
                    <a:lnTo>
                      <a:pt x="188" y="2962"/>
                    </a:lnTo>
                    <a:cubicBezTo>
                      <a:pt x="0" y="3150"/>
                      <a:pt x="0" y="3447"/>
                      <a:pt x="188" y="3635"/>
                    </a:cubicBezTo>
                    <a:cubicBezTo>
                      <a:pt x="282" y="3714"/>
                      <a:pt x="408" y="3761"/>
                      <a:pt x="517" y="3761"/>
                    </a:cubicBezTo>
                    <a:cubicBezTo>
                      <a:pt x="643" y="3761"/>
                      <a:pt x="768" y="3714"/>
                      <a:pt x="862" y="3635"/>
                    </a:cubicBezTo>
                    <a:lnTo>
                      <a:pt x="3683" y="815"/>
                    </a:lnTo>
                    <a:cubicBezTo>
                      <a:pt x="3855" y="627"/>
                      <a:pt x="3855" y="329"/>
                      <a:pt x="3683" y="141"/>
                    </a:cubicBezTo>
                    <a:cubicBezTo>
                      <a:pt x="3589" y="47"/>
                      <a:pt x="3467" y="0"/>
                      <a:pt x="3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6" name="Google Shape;456;p47"/>
              <p:cNvSpPr/>
              <p:nvPr/>
            </p:nvSpPr>
            <p:spPr>
              <a:xfrm>
                <a:off x="7147335" y="2253690"/>
                <a:ext cx="123059" cy="120027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761" extrusionOk="0">
                    <a:moveTo>
                      <a:pt x="525" y="0"/>
                    </a:moveTo>
                    <a:cubicBezTo>
                      <a:pt x="404" y="0"/>
                      <a:pt x="282" y="47"/>
                      <a:pt x="188" y="141"/>
                    </a:cubicBezTo>
                    <a:cubicBezTo>
                      <a:pt x="0" y="329"/>
                      <a:pt x="0" y="627"/>
                      <a:pt x="188" y="815"/>
                    </a:cubicBezTo>
                    <a:lnTo>
                      <a:pt x="3009" y="3635"/>
                    </a:lnTo>
                    <a:cubicBezTo>
                      <a:pt x="3103" y="3714"/>
                      <a:pt x="3228" y="3761"/>
                      <a:pt x="3338" y="3761"/>
                    </a:cubicBezTo>
                    <a:cubicBezTo>
                      <a:pt x="3463" y="3761"/>
                      <a:pt x="3589" y="3714"/>
                      <a:pt x="3683" y="3635"/>
                    </a:cubicBezTo>
                    <a:cubicBezTo>
                      <a:pt x="3855" y="3447"/>
                      <a:pt x="3855" y="3150"/>
                      <a:pt x="3683" y="2962"/>
                    </a:cubicBezTo>
                    <a:lnTo>
                      <a:pt x="862" y="141"/>
                    </a:lnTo>
                    <a:cubicBezTo>
                      <a:pt x="768" y="47"/>
                      <a:pt x="64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7" name="Google Shape;457;p47"/>
              <p:cNvSpPr/>
              <p:nvPr/>
            </p:nvSpPr>
            <p:spPr>
              <a:xfrm>
                <a:off x="6969800" y="1989636"/>
                <a:ext cx="150058" cy="39008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2223" extrusionOk="0">
                    <a:moveTo>
                      <a:pt x="1975" y="1"/>
                    </a:moveTo>
                    <a:cubicBezTo>
                      <a:pt x="894" y="1"/>
                      <a:pt x="1" y="894"/>
                      <a:pt x="1" y="1959"/>
                    </a:cubicBezTo>
                    <a:lnTo>
                      <a:pt x="1" y="11753"/>
                    </a:lnTo>
                    <a:cubicBezTo>
                      <a:pt x="1" y="12019"/>
                      <a:pt x="220" y="12223"/>
                      <a:pt x="486" y="12223"/>
                    </a:cubicBezTo>
                    <a:cubicBezTo>
                      <a:pt x="737" y="12223"/>
                      <a:pt x="957" y="12019"/>
                      <a:pt x="957" y="11753"/>
                    </a:cubicBezTo>
                    <a:lnTo>
                      <a:pt x="957" y="1959"/>
                    </a:lnTo>
                    <a:cubicBezTo>
                      <a:pt x="957" y="1411"/>
                      <a:pt x="1411" y="956"/>
                      <a:pt x="1975" y="956"/>
                    </a:cubicBezTo>
                    <a:lnTo>
                      <a:pt x="4231" y="956"/>
                    </a:lnTo>
                    <a:cubicBezTo>
                      <a:pt x="4482" y="956"/>
                      <a:pt x="4702" y="737"/>
                      <a:pt x="4702" y="486"/>
                    </a:cubicBezTo>
                    <a:cubicBezTo>
                      <a:pt x="4702" y="220"/>
                      <a:pt x="4482" y="1"/>
                      <a:pt x="4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8" name="Google Shape;458;p47"/>
              <p:cNvSpPr/>
              <p:nvPr/>
            </p:nvSpPr>
            <p:spPr>
              <a:xfrm>
                <a:off x="6932301" y="2362707"/>
                <a:ext cx="494598" cy="66540"/>
              </a:xfrm>
              <a:custGeom>
                <a:avLst/>
                <a:gdLst/>
                <a:ahLst/>
                <a:cxnLst/>
                <a:rect l="l" t="t" r="r" b="b"/>
                <a:pathLst>
                  <a:path w="15498" h="2085" extrusionOk="0">
                    <a:moveTo>
                      <a:pt x="1050" y="0"/>
                    </a:moveTo>
                    <a:cubicBezTo>
                      <a:pt x="471" y="0"/>
                      <a:pt x="0" y="470"/>
                      <a:pt x="0" y="1034"/>
                    </a:cubicBezTo>
                    <a:cubicBezTo>
                      <a:pt x="0" y="1614"/>
                      <a:pt x="471" y="2084"/>
                      <a:pt x="1050" y="2084"/>
                    </a:cubicBezTo>
                    <a:lnTo>
                      <a:pt x="14463" y="2084"/>
                    </a:lnTo>
                    <a:cubicBezTo>
                      <a:pt x="15043" y="2084"/>
                      <a:pt x="15498" y="1614"/>
                      <a:pt x="15498" y="1034"/>
                    </a:cubicBezTo>
                    <a:cubicBezTo>
                      <a:pt x="15498" y="470"/>
                      <a:pt x="15043" y="0"/>
                      <a:pt x="14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9" name="Google Shape;459;p47"/>
              <p:cNvSpPr/>
              <p:nvPr/>
            </p:nvSpPr>
            <p:spPr>
              <a:xfrm>
                <a:off x="6917302" y="2347675"/>
                <a:ext cx="524597" cy="96571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3026" extrusionOk="0">
                    <a:moveTo>
                      <a:pt x="14933" y="941"/>
                    </a:moveTo>
                    <a:cubicBezTo>
                      <a:pt x="15247" y="941"/>
                      <a:pt x="15498" y="1192"/>
                      <a:pt x="15498" y="1505"/>
                    </a:cubicBezTo>
                    <a:cubicBezTo>
                      <a:pt x="15498" y="1819"/>
                      <a:pt x="15247" y="2085"/>
                      <a:pt x="14933" y="2085"/>
                    </a:cubicBezTo>
                    <a:lnTo>
                      <a:pt x="1520" y="2085"/>
                    </a:lnTo>
                    <a:cubicBezTo>
                      <a:pt x="1207" y="2085"/>
                      <a:pt x="956" y="1819"/>
                      <a:pt x="956" y="1505"/>
                    </a:cubicBezTo>
                    <a:cubicBezTo>
                      <a:pt x="956" y="1192"/>
                      <a:pt x="1207" y="941"/>
                      <a:pt x="1520" y="941"/>
                    </a:cubicBezTo>
                    <a:close/>
                    <a:moveTo>
                      <a:pt x="1520" y="1"/>
                    </a:moveTo>
                    <a:cubicBezTo>
                      <a:pt x="690" y="1"/>
                      <a:pt x="0" y="675"/>
                      <a:pt x="0" y="1505"/>
                    </a:cubicBezTo>
                    <a:cubicBezTo>
                      <a:pt x="0" y="2336"/>
                      <a:pt x="690" y="3025"/>
                      <a:pt x="1520" y="3025"/>
                    </a:cubicBezTo>
                    <a:lnTo>
                      <a:pt x="14933" y="3025"/>
                    </a:lnTo>
                    <a:cubicBezTo>
                      <a:pt x="15764" y="3025"/>
                      <a:pt x="16438" y="2336"/>
                      <a:pt x="16438" y="1505"/>
                    </a:cubicBezTo>
                    <a:cubicBezTo>
                      <a:pt x="16438" y="675"/>
                      <a:pt x="15764" y="1"/>
                      <a:pt x="14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60" name="Google Shape;460;p47"/>
          <p:cNvGrpSpPr/>
          <p:nvPr/>
        </p:nvGrpSpPr>
        <p:grpSpPr>
          <a:xfrm>
            <a:off x="4309690" y="2021266"/>
            <a:ext cx="524629" cy="419090"/>
            <a:chOff x="4309690" y="2021266"/>
            <a:chExt cx="524629" cy="419090"/>
          </a:xfrm>
        </p:grpSpPr>
        <p:sp>
          <p:nvSpPr>
            <p:cNvPr id="461" name="Google Shape;461;p47"/>
            <p:cNvSpPr/>
            <p:nvPr/>
          </p:nvSpPr>
          <p:spPr>
            <a:xfrm>
              <a:off x="4309690" y="2100284"/>
              <a:ext cx="524629" cy="113549"/>
            </a:xfrm>
            <a:custGeom>
              <a:avLst/>
              <a:gdLst/>
              <a:ahLst/>
              <a:cxnLst/>
              <a:rect l="l" t="t" r="r" b="b"/>
              <a:pathLst>
                <a:path w="16439" h="3558" extrusionOk="0">
                  <a:moveTo>
                    <a:pt x="878" y="0"/>
                  </a:moveTo>
                  <a:cubicBezTo>
                    <a:pt x="392" y="0"/>
                    <a:pt x="1" y="392"/>
                    <a:pt x="1" y="893"/>
                  </a:cubicBezTo>
                  <a:lnTo>
                    <a:pt x="1" y="2664"/>
                  </a:lnTo>
                  <a:cubicBezTo>
                    <a:pt x="1" y="3165"/>
                    <a:pt x="392" y="3557"/>
                    <a:pt x="878" y="3557"/>
                  </a:cubicBezTo>
                  <a:lnTo>
                    <a:pt x="1944" y="3557"/>
                  </a:lnTo>
                  <a:cubicBezTo>
                    <a:pt x="2226" y="3557"/>
                    <a:pt x="2461" y="3322"/>
                    <a:pt x="2461" y="3040"/>
                  </a:cubicBezTo>
                  <a:cubicBezTo>
                    <a:pt x="2461" y="2758"/>
                    <a:pt x="2226" y="2539"/>
                    <a:pt x="1944" y="2539"/>
                  </a:cubicBezTo>
                  <a:lnTo>
                    <a:pt x="1019" y="2539"/>
                  </a:lnTo>
                  <a:lnTo>
                    <a:pt x="1019" y="1019"/>
                  </a:lnTo>
                  <a:lnTo>
                    <a:pt x="15404" y="1019"/>
                  </a:lnTo>
                  <a:lnTo>
                    <a:pt x="15404" y="2539"/>
                  </a:lnTo>
                  <a:lnTo>
                    <a:pt x="4420" y="2539"/>
                  </a:lnTo>
                  <a:cubicBezTo>
                    <a:pt x="4137" y="2539"/>
                    <a:pt x="3902" y="2758"/>
                    <a:pt x="3902" y="3040"/>
                  </a:cubicBezTo>
                  <a:cubicBezTo>
                    <a:pt x="3902" y="3322"/>
                    <a:pt x="4137" y="3557"/>
                    <a:pt x="4420" y="3557"/>
                  </a:cubicBezTo>
                  <a:lnTo>
                    <a:pt x="15545" y="3557"/>
                  </a:lnTo>
                  <a:cubicBezTo>
                    <a:pt x="16031" y="3557"/>
                    <a:pt x="16438" y="3165"/>
                    <a:pt x="16438" y="2664"/>
                  </a:cubicBezTo>
                  <a:lnTo>
                    <a:pt x="16438" y="893"/>
                  </a:lnTo>
                  <a:cubicBezTo>
                    <a:pt x="16438" y="392"/>
                    <a:pt x="16031" y="0"/>
                    <a:pt x="1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2" name="Google Shape;462;p47"/>
            <p:cNvSpPr/>
            <p:nvPr/>
          </p:nvSpPr>
          <p:spPr>
            <a:xfrm>
              <a:off x="4325710" y="2037255"/>
              <a:ext cx="492077" cy="77550"/>
            </a:xfrm>
            <a:custGeom>
              <a:avLst/>
              <a:gdLst/>
              <a:ahLst/>
              <a:cxnLst/>
              <a:rect l="l" t="t" r="r" b="b"/>
              <a:pathLst>
                <a:path w="15419" h="2430" extrusionOk="0">
                  <a:moveTo>
                    <a:pt x="1207" y="1"/>
                  </a:moveTo>
                  <a:cubicBezTo>
                    <a:pt x="549" y="1"/>
                    <a:pt x="0" y="549"/>
                    <a:pt x="0" y="1223"/>
                  </a:cubicBezTo>
                  <a:cubicBezTo>
                    <a:pt x="0" y="1881"/>
                    <a:pt x="549" y="2430"/>
                    <a:pt x="1207" y="2430"/>
                  </a:cubicBezTo>
                  <a:lnTo>
                    <a:pt x="14212" y="2430"/>
                  </a:lnTo>
                  <a:cubicBezTo>
                    <a:pt x="14871" y="2430"/>
                    <a:pt x="15419" y="1881"/>
                    <a:pt x="15419" y="1223"/>
                  </a:cubicBezTo>
                  <a:cubicBezTo>
                    <a:pt x="15419" y="549"/>
                    <a:pt x="14871" y="1"/>
                    <a:pt x="14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3" name="Google Shape;463;p47"/>
            <p:cNvSpPr/>
            <p:nvPr/>
          </p:nvSpPr>
          <p:spPr>
            <a:xfrm>
              <a:off x="4309690" y="2021266"/>
              <a:ext cx="524629" cy="110038"/>
            </a:xfrm>
            <a:custGeom>
              <a:avLst/>
              <a:gdLst/>
              <a:ahLst/>
              <a:cxnLst/>
              <a:rect l="l" t="t" r="r" b="b"/>
              <a:pathLst>
                <a:path w="16439" h="3448" extrusionOk="0">
                  <a:moveTo>
                    <a:pt x="14714" y="1019"/>
                  </a:moveTo>
                  <a:cubicBezTo>
                    <a:pt x="15090" y="1019"/>
                    <a:pt x="15404" y="1332"/>
                    <a:pt x="15404" y="1724"/>
                  </a:cubicBezTo>
                  <a:cubicBezTo>
                    <a:pt x="15404" y="2100"/>
                    <a:pt x="15090" y="2414"/>
                    <a:pt x="14714" y="2414"/>
                  </a:cubicBezTo>
                  <a:lnTo>
                    <a:pt x="1709" y="2414"/>
                  </a:lnTo>
                  <a:cubicBezTo>
                    <a:pt x="1333" y="2414"/>
                    <a:pt x="1019" y="2100"/>
                    <a:pt x="1019" y="1724"/>
                  </a:cubicBezTo>
                  <a:cubicBezTo>
                    <a:pt x="1019" y="1332"/>
                    <a:pt x="1333" y="1019"/>
                    <a:pt x="1709" y="1019"/>
                  </a:cubicBezTo>
                  <a:close/>
                  <a:moveTo>
                    <a:pt x="1709" y="0"/>
                  </a:moveTo>
                  <a:cubicBezTo>
                    <a:pt x="769" y="0"/>
                    <a:pt x="1" y="768"/>
                    <a:pt x="1" y="1724"/>
                  </a:cubicBezTo>
                  <a:cubicBezTo>
                    <a:pt x="1" y="2664"/>
                    <a:pt x="769" y="3448"/>
                    <a:pt x="1709" y="3448"/>
                  </a:cubicBezTo>
                  <a:lnTo>
                    <a:pt x="14714" y="3448"/>
                  </a:lnTo>
                  <a:cubicBezTo>
                    <a:pt x="15655" y="3448"/>
                    <a:pt x="16438" y="2664"/>
                    <a:pt x="16438" y="1724"/>
                  </a:cubicBezTo>
                  <a:cubicBezTo>
                    <a:pt x="16438" y="768"/>
                    <a:pt x="15655" y="0"/>
                    <a:pt x="14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>
              <a:off x="4461726" y="2182781"/>
              <a:ext cx="32520" cy="166557"/>
            </a:xfrm>
            <a:custGeom>
              <a:avLst/>
              <a:gdLst/>
              <a:ahLst/>
              <a:cxnLst/>
              <a:rect l="l" t="t" r="r" b="b"/>
              <a:pathLst>
                <a:path w="1019" h="5219" extrusionOk="0">
                  <a:moveTo>
                    <a:pt x="517" y="1"/>
                  </a:moveTo>
                  <a:cubicBezTo>
                    <a:pt x="235" y="1"/>
                    <a:pt x="0" y="236"/>
                    <a:pt x="0" y="518"/>
                  </a:cubicBezTo>
                  <a:lnTo>
                    <a:pt x="0" y="4701"/>
                  </a:lnTo>
                  <a:cubicBezTo>
                    <a:pt x="0" y="4984"/>
                    <a:pt x="235" y="5219"/>
                    <a:pt x="517" y="5219"/>
                  </a:cubicBezTo>
                  <a:cubicBezTo>
                    <a:pt x="799" y="5219"/>
                    <a:pt x="1019" y="4984"/>
                    <a:pt x="1019" y="4701"/>
                  </a:cubicBezTo>
                  <a:lnTo>
                    <a:pt x="1019" y="518"/>
                  </a:lnTo>
                  <a:cubicBezTo>
                    <a:pt x="1019" y="236"/>
                    <a:pt x="799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5" name="Google Shape;465;p47"/>
            <p:cNvSpPr/>
            <p:nvPr/>
          </p:nvSpPr>
          <p:spPr>
            <a:xfrm>
              <a:off x="4649251" y="2182781"/>
              <a:ext cx="32520" cy="166557"/>
            </a:xfrm>
            <a:custGeom>
              <a:avLst/>
              <a:gdLst/>
              <a:ahLst/>
              <a:cxnLst/>
              <a:rect l="l" t="t" r="r" b="b"/>
              <a:pathLst>
                <a:path w="1019" h="5219" extrusionOk="0">
                  <a:moveTo>
                    <a:pt x="517" y="1"/>
                  </a:moveTo>
                  <a:cubicBezTo>
                    <a:pt x="235" y="1"/>
                    <a:pt x="0" y="236"/>
                    <a:pt x="0" y="518"/>
                  </a:cubicBezTo>
                  <a:lnTo>
                    <a:pt x="0" y="4701"/>
                  </a:lnTo>
                  <a:cubicBezTo>
                    <a:pt x="0" y="4984"/>
                    <a:pt x="235" y="5219"/>
                    <a:pt x="517" y="5219"/>
                  </a:cubicBezTo>
                  <a:cubicBezTo>
                    <a:pt x="799" y="5219"/>
                    <a:pt x="1019" y="4984"/>
                    <a:pt x="1019" y="4701"/>
                  </a:cubicBezTo>
                  <a:lnTo>
                    <a:pt x="1019" y="518"/>
                  </a:lnTo>
                  <a:cubicBezTo>
                    <a:pt x="1019" y="236"/>
                    <a:pt x="799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4309690" y="2321318"/>
              <a:ext cx="524629" cy="32520"/>
            </a:xfrm>
            <a:custGeom>
              <a:avLst/>
              <a:gdLst/>
              <a:ahLst/>
              <a:cxnLst/>
              <a:rect l="l" t="t" r="r" b="b"/>
              <a:pathLst>
                <a:path w="16439" h="1019" extrusionOk="0">
                  <a:moveTo>
                    <a:pt x="502" y="0"/>
                  </a:moveTo>
                  <a:cubicBezTo>
                    <a:pt x="220" y="0"/>
                    <a:pt x="1" y="235"/>
                    <a:pt x="1" y="517"/>
                  </a:cubicBezTo>
                  <a:cubicBezTo>
                    <a:pt x="1" y="799"/>
                    <a:pt x="220" y="1019"/>
                    <a:pt x="502" y="1019"/>
                  </a:cubicBezTo>
                  <a:lnTo>
                    <a:pt x="15921" y="1019"/>
                  </a:lnTo>
                  <a:cubicBezTo>
                    <a:pt x="16203" y="1019"/>
                    <a:pt x="16438" y="799"/>
                    <a:pt x="16438" y="517"/>
                  </a:cubicBezTo>
                  <a:cubicBezTo>
                    <a:pt x="16438" y="235"/>
                    <a:pt x="16203" y="0"/>
                    <a:pt x="15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4353188" y="2321318"/>
              <a:ext cx="118559" cy="119038"/>
            </a:xfrm>
            <a:custGeom>
              <a:avLst/>
              <a:gdLst/>
              <a:ahLst/>
              <a:cxnLst/>
              <a:rect l="l" t="t" r="r" b="b"/>
              <a:pathLst>
                <a:path w="3715" h="3730" extrusionOk="0">
                  <a:moveTo>
                    <a:pt x="1866" y="1019"/>
                  </a:moveTo>
                  <a:cubicBezTo>
                    <a:pt x="2320" y="1019"/>
                    <a:pt x="2696" y="1410"/>
                    <a:pt x="2696" y="1865"/>
                  </a:cubicBezTo>
                  <a:cubicBezTo>
                    <a:pt x="2696" y="2335"/>
                    <a:pt x="2320" y="2711"/>
                    <a:pt x="1866" y="2711"/>
                  </a:cubicBezTo>
                  <a:cubicBezTo>
                    <a:pt x="1396" y="2711"/>
                    <a:pt x="1019" y="2335"/>
                    <a:pt x="1019" y="1865"/>
                  </a:cubicBezTo>
                  <a:cubicBezTo>
                    <a:pt x="1019" y="1410"/>
                    <a:pt x="1396" y="1019"/>
                    <a:pt x="1866" y="1019"/>
                  </a:cubicBezTo>
                  <a:close/>
                  <a:moveTo>
                    <a:pt x="1866" y="0"/>
                  </a:moveTo>
                  <a:cubicBezTo>
                    <a:pt x="831" y="0"/>
                    <a:pt x="1" y="846"/>
                    <a:pt x="1" y="1865"/>
                  </a:cubicBezTo>
                  <a:cubicBezTo>
                    <a:pt x="1" y="2899"/>
                    <a:pt x="831" y="3729"/>
                    <a:pt x="1866" y="3729"/>
                  </a:cubicBezTo>
                  <a:cubicBezTo>
                    <a:pt x="2884" y="3729"/>
                    <a:pt x="3715" y="2899"/>
                    <a:pt x="3715" y="1865"/>
                  </a:cubicBezTo>
                  <a:cubicBezTo>
                    <a:pt x="3715" y="846"/>
                    <a:pt x="2884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8" name="Google Shape;468;p47"/>
          <p:cNvSpPr/>
          <p:nvPr/>
        </p:nvSpPr>
        <p:spPr>
          <a:xfrm>
            <a:off x="4671750" y="2321318"/>
            <a:ext cx="119038" cy="119038"/>
          </a:xfrm>
          <a:custGeom>
            <a:avLst/>
            <a:gdLst/>
            <a:ahLst/>
            <a:cxnLst/>
            <a:rect l="l" t="t" r="r" b="b"/>
            <a:pathLst>
              <a:path w="3730" h="3730" extrusionOk="0">
                <a:moveTo>
                  <a:pt x="1865" y="1019"/>
                </a:moveTo>
                <a:cubicBezTo>
                  <a:pt x="2320" y="1019"/>
                  <a:pt x="2696" y="1410"/>
                  <a:pt x="2696" y="1865"/>
                </a:cubicBezTo>
                <a:cubicBezTo>
                  <a:pt x="2696" y="2335"/>
                  <a:pt x="2320" y="2711"/>
                  <a:pt x="1865" y="2711"/>
                </a:cubicBezTo>
                <a:cubicBezTo>
                  <a:pt x="1395" y="2711"/>
                  <a:pt x="1019" y="2335"/>
                  <a:pt x="1019" y="1865"/>
                </a:cubicBezTo>
                <a:cubicBezTo>
                  <a:pt x="1019" y="1410"/>
                  <a:pt x="1395" y="1019"/>
                  <a:pt x="1865" y="1019"/>
                </a:cubicBezTo>
                <a:close/>
                <a:moveTo>
                  <a:pt x="1865" y="0"/>
                </a:moveTo>
                <a:cubicBezTo>
                  <a:pt x="831" y="0"/>
                  <a:pt x="0" y="846"/>
                  <a:pt x="0" y="1865"/>
                </a:cubicBezTo>
                <a:cubicBezTo>
                  <a:pt x="0" y="2899"/>
                  <a:pt x="831" y="3729"/>
                  <a:pt x="1865" y="3729"/>
                </a:cubicBezTo>
                <a:cubicBezTo>
                  <a:pt x="2884" y="3729"/>
                  <a:pt x="3730" y="2899"/>
                  <a:pt x="3730" y="1865"/>
                </a:cubicBezTo>
                <a:cubicBezTo>
                  <a:pt x="3730" y="846"/>
                  <a:pt x="2884" y="0"/>
                  <a:pt x="18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>
            <a:spLocks noGrp="1"/>
          </p:cNvSpPr>
          <p:nvPr>
            <p:ph type="title"/>
          </p:nvPr>
        </p:nvSpPr>
        <p:spPr>
          <a:xfrm>
            <a:off x="1350575" y="1972104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4" name="Google Shape;474;p48"/>
          <p:cNvSpPr txBox="1">
            <a:spLocks noGrp="1"/>
          </p:cNvSpPr>
          <p:nvPr>
            <p:ph type="subTitle" idx="1"/>
          </p:nvPr>
        </p:nvSpPr>
        <p:spPr>
          <a:xfrm>
            <a:off x="1350575" y="2485855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 a un beau nom, mais il y fait chaud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5" name="Google Shape;475;p48"/>
          <p:cNvSpPr txBox="1">
            <a:spLocks noGrp="1"/>
          </p:cNvSpPr>
          <p:nvPr>
            <p:ph type="title" idx="2"/>
          </p:nvPr>
        </p:nvSpPr>
        <p:spPr>
          <a:xfrm>
            <a:off x="5235650" y="1972104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JUPITER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6" name="Google Shape;476;p48"/>
          <p:cNvSpPr txBox="1">
            <a:spLocks noGrp="1"/>
          </p:cNvSpPr>
          <p:nvPr>
            <p:ph type="subTitle" idx="3"/>
          </p:nvPr>
        </p:nvSpPr>
        <p:spPr>
          <a:xfrm>
            <a:off x="5235650" y="2485855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Elle a été nommée d'après un dieu romain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7" name="Google Shape;477;p48"/>
          <p:cNvSpPr txBox="1">
            <a:spLocks noGrp="1"/>
          </p:cNvSpPr>
          <p:nvPr>
            <p:ph type="title" idx="4"/>
          </p:nvPr>
        </p:nvSpPr>
        <p:spPr>
          <a:xfrm>
            <a:off x="1350575" y="3620158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8" name="Google Shape;478;p48"/>
          <p:cNvSpPr txBox="1">
            <a:spLocks noGrp="1"/>
          </p:cNvSpPr>
          <p:nvPr>
            <p:ph type="subTitle" idx="5"/>
          </p:nvPr>
        </p:nvSpPr>
        <p:spPr>
          <a:xfrm>
            <a:off x="1350575" y="4133909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Malgré sa couleur rouge, il y fait froid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9" name="Google Shape;479;p48"/>
          <p:cNvSpPr txBox="1">
            <a:spLocks noGrp="1"/>
          </p:cNvSpPr>
          <p:nvPr>
            <p:ph type="title" idx="6"/>
          </p:nvPr>
        </p:nvSpPr>
        <p:spPr>
          <a:xfrm>
            <a:off x="5235650" y="3620158"/>
            <a:ext cx="255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SATURNE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subTitle" idx="7"/>
          </p:nvPr>
        </p:nvSpPr>
        <p:spPr>
          <a:xfrm>
            <a:off x="5235650" y="4133909"/>
            <a:ext cx="2557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Elle est composée d'hydrogène et d'hélium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" name="Google Shape;481;p48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Nos domaines</a:t>
            </a:r>
          </a:p>
        </p:txBody>
      </p:sp>
      <p:grpSp>
        <p:nvGrpSpPr>
          <p:cNvPr id="482" name="Google Shape;482;p48"/>
          <p:cNvGrpSpPr/>
          <p:nvPr/>
        </p:nvGrpSpPr>
        <p:grpSpPr>
          <a:xfrm>
            <a:off x="2376352" y="3035779"/>
            <a:ext cx="506247" cy="522225"/>
            <a:chOff x="729875" y="3509206"/>
            <a:chExt cx="427646" cy="441143"/>
          </a:xfrm>
        </p:grpSpPr>
        <p:sp>
          <p:nvSpPr>
            <p:cNvPr id="483" name="Google Shape;483;p48"/>
            <p:cNvSpPr/>
            <p:nvPr/>
          </p:nvSpPr>
          <p:spPr>
            <a:xfrm>
              <a:off x="758941" y="3509206"/>
              <a:ext cx="107469" cy="166434"/>
            </a:xfrm>
            <a:custGeom>
              <a:avLst/>
              <a:gdLst/>
              <a:ahLst/>
              <a:cxnLst/>
              <a:rect l="l" t="t" r="r" b="b"/>
              <a:pathLst>
                <a:path w="3997" h="6190" extrusionOk="0">
                  <a:moveTo>
                    <a:pt x="486" y="0"/>
                  </a:moveTo>
                  <a:cubicBezTo>
                    <a:pt x="220" y="0"/>
                    <a:pt x="1" y="219"/>
                    <a:pt x="1" y="486"/>
                  </a:cubicBezTo>
                  <a:cubicBezTo>
                    <a:pt x="1" y="752"/>
                    <a:pt x="220" y="972"/>
                    <a:pt x="486" y="972"/>
                  </a:cubicBezTo>
                  <a:lnTo>
                    <a:pt x="2445" y="972"/>
                  </a:lnTo>
                  <a:cubicBezTo>
                    <a:pt x="2774" y="972"/>
                    <a:pt x="3040" y="1238"/>
                    <a:pt x="3040" y="1551"/>
                  </a:cubicBezTo>
                  <a:lnTo>
                    <a:pt x="3040" y="5704"/>
                  </a:lnTo>
                  <a:cubicBezTo>
                    <a:pt x="3040" y="5970"/>
                    <a:pt x="3244" y="6190"/>
                    <a:pt x="3511" y="6190"/>
                  </a:cubicBezTo>
                  <a:cubicBezTo>
                    <a:pt x="3777" y="6190"/>
                    <a:pt x="3996" y="5970"/>
                    <a:pt x="3996" y="5704"/>
                  </a:cubicBezTo>
                  <a:lnTo>
                    <a:pt x="3996" y="1551"/>
                  </a:lnTo>
                  <a:cubicBezTo>
                    <a:pt x="3996" y="705"/>
                    <a:pt x="3307" y="0"/>
                    <a:pt x="2445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4" name="Google Shape;484;p48"/>
            <p:cNvSpPr/>
            <p:nvPr/>
          </p:nvSpPr>
          <p:spPr>
            <a:xfrm>
              <a:off x="1054273" y="3767460"/>
              <a:ext cx="25731" cy="92708"/>
            </a:xfrm>
            <a:custGeom>
              <a:avLst/>
              <a:gdLst/>
              <a:ahLst/>
              <a:cxnLst/>
              <a:rect l="l" t="t" r="r" b="b"/>
              <a:pathLst>
                <a:path w="957" h="3448" extrusionOk="0">
                  <a:moveTo>
                    <a:pt x="487" y="0"/>
                  </a:moveTo>
                  <a:cubicBezTo>
                    <a:pt x="220" y="0"/>
                    <a:pt x="1" y="220"/>
                    <a:pt x="1" y="471"/>
                  </a:cubicBezTo>
                  <a:lnTo>
                    <a:pt x="1" y="2962"/>
                  </a:lnTo>
                  <a:cubicBezTo>
                    <a:pt x="1" y="3228"/>
                    <a:pt x="220" y="3448"/>
                    <a:pt x="487" y="3448"/>
                  </a:cubicBezTo>
                  <a:cubicBezTo>
                    <a:pt x="737" y="3448"/>
                    <a:pt x="957" y="3228"/>
                    <a:pt x="957" y="2962"/>
                  </a:cubicBezTo>
                  <a:lnTo>
                    <a:pt x="957" y="471"/>
                  </a:lnTo>
                  <a:cubicBezTo>
                    <a:pt x="957" y="220"/>
                    <a:pt x="737" y="0"/>
                    <a:pt x="487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840679" y="3598526"/>
              <a:ext cx="239326" cy="89750"/>
            </a:xfrm>
            <a:custGeom>
              <a:avLst/>
              <a:gdLst/>
              <a:ahLst/>
              <a:cxnLst/>
              <a:rect l="l" t="t" r="r" b="b"/>
              <a:pathLst>
                <a:path w="8901" h="3338" extrusionOk="0">
                  <a:moveTo>
                    <a:pt x="486" y="0"/>
                  </a:moveTo>
                  <a:cubicBezTo>
                    <a:pt x="220" y="0"/>
                    <a:pt x="0" y="219"/>
                    <a:pt x="0" y="486"/>
                  </a:cubicBezTo>
                  <a:cubicBezTo>
                    <a:pt x="0" y="752"/>
                    <a:pt x="220" y="972"/>
                    <a:pt x="486" y="972"/>
                  </a:cubicBezTo>
                  <a:lnTo>
                    <a:pt x="7349" y="972"/>
                  </a:lnTo>
                  <a:cubicBezTo>
                    <a:pt x="7679" y="972"/>
                    <a:pt x="7945" y="1222"/>
                    <a:pt x="7945" y="1551"/>
                  </a:cubicBezTo>
                  <a:lnTo>
                    <a:pt x="7945" y="2852"/>
                  </a:lnTo>
                  <a:cubicBezTo>
                    <a:pt x="7945" y="3118"/>
                    <a:pt x="8164" y="3338"/>
                    <a:pt x="8431" y="3338"/>
                  </a:cubicBezTo>
                  <a:cubicBezTo>
                    <a:pt x="8681" y="3338"/>
                    <a:pt x="8901" y="3118"/>
                    <a:pt x="8901" y="2852"/>
                  </a:cubicBezTo>
                  <a:lnTo>
                    <a:pt x="8901" y="1551"/>
                  </a:lnTo>
                  <a:cubicBezTo>
                    <a:pt x="8901" y="689"/>
                    <a:pt x="8211" y="0"/>
                    <a:pt x="7349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1038705" y="3823924"/>
              <a:ext cx="118816" cy="118413"/>
            </a:xfrm>
            <a:custGeom>
              <a:avLst/>
              <a:gdLst/>
              <a:ahLst/>
              <a:cxnLst/>
              <a:rect l="l" t="t" r="r" b="b"/>
              <a:pathLst>
                <a:path w="4419" h="4404" extrusionOk="0">
                  <a:moveTo>
                    <a:pt x="2210" y="956"/>
                  </a:moveTo>
                  <a:cubicBezTo>
                    <a:pt x="2899" y="956"/>
                    <a:pt x="3463" y="1520"/>
                    <a:pt x="3463" y="2194"/>
                  </a:cubicBezTo>
                  <a:cubicBezTo>
                    <a:pt x="3463" y="2883"/>
                    <a:pt x="2899" y="3447"/>
                    <a:pt x="2210" y="3447"/>
                  </a:cubicBezTo>
                  <a:cubicBezTo>
                    <a:pt x="1520" y="3447"/>
                    <a:pt x="972" y="2883"/>
                    <a:pt x="972" y="2194"/>
                  </a:cubicBezTo>
                  <a:cubicBezTo>
                    <a:pt x="972" y="1520"/>
                    <a:pt x="1520" y="956"/>
                    <a:pt x="2210" y="956"/>
                  </a:cubicBezTo>
                  <a:close/>
                  <a:moveTo>
                    <a:pt x="2210" y="0"/>
                  </a:moveTo>
                  <a:cubicBezTo>
                    <a:pt x="1003" y="0"/>
                    <a:pt x="0" y="987"/>
                    <a:pt x="0" y="2194"/>
                  </a:cubicBezTo>
                  <a:cubicBezTo>
                    <a:pt x="0" y="3416"/>
                    <a:pt x="1003" y="4403"/>
                    <a:pt x="2210" y="4403"/>
                  </a:cubicBezTo>
                  <a:cubicBezTo>
                    <a:pt x="3432" y="4403"/>
                    <a:pt x="4419" y="3416"/>
                    <a:pt x="4419" y="2194"/>
                  </a:cubicBezTo>
                  <a:cubicBezTo>
                    <a:pt x="4419" y="987"/>
                    <a:pt x="3432" y="0"/>
                    <a:pt x="2210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742513" y="3715648"/>
              <a:ext cx="221634" cy="221634"/>
            </a:xfrm>
            <a:custGeom>
              <a:avLst/>
              <a:gdLst/>
              <a:ahLst/>
              <a:cxnLst/>
              <a:rect l="l" t="t" r="r" b="b"/>
              <a:pathLst>
                <a:path w="8243" h="8243" extrusionOk="0">
                  <a:moveTo>
                    <a:pt x="4122" y="0"/>
                  </a:moveTo>
                  <a:cubicBezTo>
                    <a:pt x="1849" y="0"/>
                    <a:pt x="0" y="1849"/>
                    <a:pt x="0" y="4121"/>
                  </a:cubicBezTo>
                  <a:cubicBezTo>
                    <a:pt x="0" y="6393"/>
                    <a:pt x="1849" y="8242"/>
                    <a:pt x="4122" y="8242"/>
                  </a:cubicBezTo>
                  <a:cubicBezTo>
                    <a:pt x="6409" y="8242"/>
                    <a:pt x="8243" y="6393"/>
                    <a:pt x="8243" y="4121"/>
                  </a:cubicBezTo>
                  <a:cubicBezTo>
                    <a:pt x="8243" y="1849"/>
                    <a:pt x="6409" y="0"/>
                    <a:pt x="4122" y="0"/>
                  </a:cubicBez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729875" y="3702581"/>
              <a:ext cx="247338" cy="247768"/>
            </a:xfrm>
            <a:custGeom>
              <a:avLst/>
              <a:gdLst/>
              <a:ahLst/>
              <a:cxnLst/>
              <a:rect l="l" t="t" r="r" b="b"/>
              <a:pathLst>
                <a:path w="9199" h="9215" extrusionOk="0">
                  <a:moveTo>
                    <a:pt x="4592" y="972"/>
                  </a:moveTo>
                  <a:cubicBezTo>
                    <a:pt x="6597" y="972"/>
                    <a:pt x="8243" y="2602"/>
                    <a:pt x="8243" y="4607"/>
                  </a:cubicBezTo>
                  <a:cubicBezTo>
                    <a:pt x="8243" y="6613"/>
                    <a:pt x="6597" y="8243"/>
                    <a:pt x="4592" y="8243"/>
                  </a:cubicBezTo>
                  <a:cubicBezTo>
                    <a:pt x="2586" y="8243"/>
                    <a:pt x="956" y="6613"/>
                    <a:pt x="956" y="4607"/>
                  </a:cubicBezTo>
                  <a:cubicBezTo>
                    <a:pt x="956" y="2602"/>
                    <a:pt x="2586" y="972"/>
                    <a:pt x="4592" y="972"/>
                  </a:cubicBezTo>
                  <a:close/>
                  <a:moveTo>
                    <a:pt x="4592" y="0"/>
                  </a:moveTo>
                  <a:cubicBezTo>
                    <a:pt x="2053" y="0"/>
                    <a:pt x="0" y="2069"/>
                    <a:pt x="0" y="4607"/>
                  </a:cubicBezTo>
                  <a:cubicBezTo>
                    <a:pt x="0" y="7146"/>
                    <a:pt x="2053" y="9214"/>
                    <a:pt x="4592" y="9214"/>
                  </a:cubicBezTo>
                  <a:cubicBezTo>
                    <a:pt x="7130" y="9214"/>
                    <a:pt x="9198" y="7146"/>
                    <a:pt x="9198" y="4607"/>
                  </a:cubicBezTo>
                  <a:cubicBezTo>
                    <a:pt x="9198" y="2069"/>
                    <a:pt x="7130" y="0"/>
                    <a:pt x="4592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891658" y="3722370"/>
              <a:ext cx="213218" cy="57754"/>
            </a:xfrm>
            <a:custGeom>
              <a:avLst/>
              <a:gdLst/>
              <a:ahLst/>
              <a:cxnLst/>
              <a:rect l="l" t="t" r="r" b="b"/>
              <a:pathLst>
                <a:path w="7930" h="2148" extrusionOk="0">
                  <a:moveTo>
                    <a:pt x="0" y="1"/>
                  </a:moveTo>
                  <a:cubicBezTo>
                    <a:pt x="1035" y="377"/>
                    <a:pt x="1865" y="1160"/>
                    <a:pt x="2320" y="2148"/>
                  </a:cubicBezTo>
                  <a:lnTo>
                    <a:pt x="6848" y="2148"/>
                  </a:lnTo>
                  <a:cubicBezTo>
                    <a:pt x="7444" y="2148"/>
                    <a:pt x="7929" y="1677"/>
                    <a:pt x="7929" y="1082"/>
                  </a:cubicBezTo>
                  <a:cubicBezTo>
                    <a:pt x="7929" y="487"/>
                    <a:pt x="7444" y="1"/>
                    <a:pt x="6848" y="1"/>
                  </a:cubicBez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0" name="Google Shape;490;p48"/>
            <p:cNvSpPr/>
            <p:nvPr/>
          </p:nvSpPr>
          <p:spPr>
            <a:xfrm>
              <a:off x="877757" y="3709733"/>
              <a:ext cx="239756" cy="83459"/>
            </a:xfrm>
            <a:custGeom>
              <a:avLst/>
              <a:gdLst/>
              <a:ahLst/>
              <a:cxnLst/>
              <a:rect l="l" t="t" r="r" b="b"/>
              <a:pathLst>
                <a:path w="8917" h="3104" extrusionOk="0">
                  <a:moveTo>
                    <a:pt x="7365" y="957"/>
                  </a:moveTo>
                  <a:cubicBezTo>
                    <a:pt x="7694" y="957"/>
                    <a:pt x="7961" y="1223"/>
                    <a:pt x="7961" y="1552"/>
                  </a:cubicBezTo>
                  <a:cubicBezTo>
                    <a:pt x="7961" y="1881"/>
                    <a:pt x="7694" y="2147"/>
                    <a:pt x="7365" y="2147"/>
                  </a:cubicBezTo>
                  <a:lnTo>
                    <a:pt x="3134" y="2147"/>
                  </a:lnTo>
                  <a:cubicBezTo>
                    <a:pt x="2899" y="1693"/>
                    <a:pt x="2586" y="1301"/>
                    <a:pt x="2210" y="957"/>
                  </a:cubicBezTo>
                  <a:close/>
                  <a:moveTo>
                    <a:pt x="517" y="1"/>
                  </a:moveTo>
                  <a:cubicBezTo>
                    <a:pt x="282" y="1"/>
                    <a:pt x="79" y="157"/>
                    <a:pt x="47" y="393"/>
                  </a:cubicBezTo>
                  <a:cubicBezTo>
                    <a:pt x="0" y="628"/>
                    <a:pt x="141" y="847"/>
                    <a:pt x="345" y="925"/>
                  </a:cubicBezTo>
                  <a:cubicBezTo>
                    <a:pt x="1254" y="1254"/>
                    <a:pt x="2006" y="1944"/>
                    <a:pt x="2398" y="2821"/>
                  </a:cubicBezTo>
                  <a:cubicBezTo>
                    <a:pt x="2476" y="2994"/>
                    <a:pt x="2649" y="3103"/>
                    <a:pt x="2837" y="3103"/>
                  </a:cubicBezTo>
                  <a:lnTo>
                    <a:pt x="7365" y="3103"/>
                  </a:lnTo>
                  <a:cubicBezTo>
                    <a:pt x="8227" y="3103"/>
                    <a:pt x="8916" y="2414"/>
                    <a:pt x="8916" y="1552"/>
                  </a:cubicBezTo>
                  <a:cubicBezTo>
                    <a:pt x="8916" y="690"/>
                    <a:pt x="8227" y="1"/>
                    <a:pt x="7365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1" name="Google Shape;491;p48"/>
          <p:cNvGrpSpPr/>
          <p:nvPr/>
        </p:nvGrpSpPr>
        <p:grpSpPr>
          <a:xfrm>
            <a:off x="6369402" y="1415945"/>
            <a:ext cx="290296" cy="484772"/>
            <a:chOff x="7240469" y="1563573"/>
            <a:chExt cx="264170" cy="441143"/>
          </a:xfrm>
        </p:grpSpPr>
        <p:sp>
          <p:nvSpPr>
            <p:cNvPr id="492" name="Google Shape;492;p48"/>
            <p:cNvSpPr/>
            <p:nvPr/>
          </p:nvSpPr>
          <p:spPr>
            <a:xfrm>
              <a:off x="7240469" y="1697123"/>
              <a:ext cx="264170" cy="307593"/>
            </a:xfrm>
            <a:custGeom>
              <a:avLst/>
              <a:gdLst/>
              <a:ahLst/>
              <a:cxnLst/>
              <a:rect l="l" t="t" r="r" b="b"/>
              <a:pathLst>
                <a:path w="9825" h="11440" extrusionOk="0">
                  <a:moveTo>
                    <a:pt x="2115" y="1"/>
                  </a:moveTo>
                  <a:cubicBezTo>
                    <a:pt x="956" y="1"/>
                    <a:pt x="0" y="957"/>
                    <a:pt x="0" y="2116"/>
                  </a:cubicBezTo>
                  <a:lnTo>
                    <a:pt x="0" y="9309"/>
                  </a:lnTo>
                  <a:cubicBezTo>
                    <a:pt x="0" y="10484"/>
                    <a:pt x="956" y="11440"/>
                    <a:pt x="2115" y="11440"/>
                  </a:cubicBezTo>
                  <a:lnTo>
                    <a:pt x="7694" y="11440"/>
                  </a:lnTo>
                  <a:cubicBezTo>
                    <a:pt x="8869" y="11440"/>
                    <a:pt x="9825" y="10484"/>
                    <a:pt x="9825" y="9309"/>
                  </a:cubicBezTo>
                  <a:lnTo>
                    <a:pt x="9825" y="5250"/>
                  </a:lnTo>
                  <a:cubicBezTo>
                    <a:pt x="9825" y="4984"/>
                    <a:pt x="9605" y="4764"/>
                    <a:pt x="9339" y="4764"/>
                  </a:cubicBezTo>
                  <a:cubicBezTo>
                    <a:pt x="9073" y="4764"/>
                    <a:pt x="8869" y="4984"/>
                    <a:pt x="8869" y="5250"/>
                  </a:cubicBezTo>
                  <a:lnTo>
                    <a:pt x="8869" y="9309"/>
                  </a:lnTo>
                  <a:cubicBezTo>
                    <a:pt x="8869" y="9951"/>
                    <a:pt x="8336" y="10484"/>
                    <a:pt x="7694" y="10484"/>
                  </a:cubicBezTo>
                  <a:lnTo>
                    <a:pt x="2115" y="10484"/>
                  </a:lnTo>
                  <a:cubicBezTo>
                    <a:pt x="1473" y="10484"/>
                    <a:pt x="956" y="9951"/>
                    <a:pt x="956" y="9309"/>
                  </a:cubicBezTo>
                  <a:lnTo>
                    <a:pt x="956" y="2116"/>
                  </a:lnTo>
                  <a:cubicBezTo>
                    <a:pt x="956" y="1474"/>
                    <a:pt x="1473" y="957"/>
                    <a:pt x="2115" y="957"/>
                  </a:cubicBezTo>
                  <a:lnTo>
                    <a:pt x="7694" y="957"/>
                  </a:lnTo>
                  <a:cubicBezTo>
                    <a:pt x="8336" y="957"/>
                    <a:pt x="8869" y="1474"/>
                    <a:pt x="8869" y="2116"/>
                  </a:cubicBezTo>
                  <a:lnTo>
                    <a:pt x="8869" y="3103"/>
                  </a:lnTo>
                  <a:cubicBezTo>
                    <a:pt x="8869" y="3354"/>
                    <a:pt x="9073" y="3574"/>
                    <a:pt x="9339" y="3574"/>
                  </a:cubicBezTo>
                  <a:cubicBezTo>
                    <a:pt x="9605" y="3574"/>
                    <a:pt x="9825" y="3354"/>
                    <a:pt x="9825" y="3103"/>
                  </a:cubicBezTo>
                  <a:lnTo>
                    <a:pt x="9825" y="2116"/>
                  </a:lnTo>
                  <a:cubicBezTo>
                    <a:pt x="9825" y="957"/>
                    <a:pt x="8869" y="1"/>
                    <a:pt x="7694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7300293" y="1778861"/>
              <a:ext cx="144117" cy="144117"/>
            </a:xfrm>
            <a:custGeom>
              <a:avLst/>
              <a:gdLst/>
              <a:ahLst/>
              <a:cxnLst/>
              <a:rect l="l" t="t" r="r" b="b"/>
              <a:pathLst>
                <a:path w="5360" h="5360" extrusionOk="0">
                  <a:moveTo>
                    <a:pt x="2680" y="1"/>
                  </a:moveTo>
                  <a:cubicBezTo>
                    <a:pt x="1207" y="1"/>
                    <a:pt x="0" y="1192"/>
                    <a:pt x="0" y="2680"/>
                  </a:cubicBezTo>
                  <a:cubicBezTo>
                    <a:pt x="0" y="4153"/>
                    <a:pt x="1207" y="5360"/>
                    <a:pt x="2680" y="5360"/>
                  </a:cubicBezTo>
                  <a:cubicBezTo>
                    <a:pt x="4168" y="5360"/>
                    <a:pt x="5359" y="4153"/>
                    <a:pt x="5359" y="2680"/>
                  </a:cubicBezTo>
                  <a:cubicBezTo>
                    <a:pt x="5359" y="1192"/>
                    <a:pt x="4168" y="1"/>
                    <a:pt x="2680" y="1"/>
                  </a:cubicBez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7287656" y="1765793"/>
              <a:ext cx="169795" cy="169821"/>
            </a:xfrm>
            <a:custGeom>
              <a:avLst/>
              <a:gdLst/>
              <a:ahLst/>
              <a:cxnLst/>
              <a:rect l="l" t="t" r="r" b="b"/>
              <a:pathLst>
                <a:path w="6315" h="6316" extrusionOk="0">
                  <a:moveTo>
                    <a:pt x="3150" y="957"/>
                  </a:moveTo>
                  <a:cubicBezTo>
                    <a:pt x="4372" y="957"/>
                    <a:pt x="5359" y="1944"/>
                    <a:pt x="5359" y="3166"/>
                  </a:cubicBezTo>
                  <a:cubicBezTo>
                    <a:pt x="5359" y="4373"/>
                    <a:pt x="4372" y="5360"/>
                    <a:pt x="3150" y="5360"/>
                  </a:cubicBezTo>
                  <a:cubicBezTo>
                    <a:pt x="1943" y="5360"/>
                    <a:pt x="956" y="4373"/>
                    <a:pt x="956" y="3166"/>
                  </a:cubicBezTo>
                  <a:cubicBezTo>
                    <a:pt x="956" y="1944"/>
                    <a:pt x="1943" y="957"/>
                    <a:pt x="3150" y="957"/>
                  </a:cubicBezTo>
                  <a:close/>
                  <a:moveTo>
                    <a:pt x="3150" y="1"/>
                  </a:moveTo>
                  <a:cubicBezTo>
                    <a:pt x="1410" y="1"/>
                    <a:pt x="0" y="1427"/>
                    <a:pt x="0" y="3166"/>
                  </a:cubicBezTo>
                  <a:cubicBezTo>
                    <a:pt x="0" y="4906"/>
                    <a:pt x="1410" y="6316"/>
                    <a:pt x="3150" y="6316"/>
                  </a:cubicBezTo>
                  <a:cubicBezTo>
                    <a:pt x="4889" y="6316"/>
                    <a:pt x="6315" y="4906"/>
                    <a:pt x="6315" y="3166"/>
                  </a:cubicBezTo>
                  <a:cubicBezTo>
                    <a:pt x="6315" y="1427"/>
                    <a:pt x="4889" y="1"/>
                    <a:pt x="3150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5" name="Google Shape;495;p48"/>
            <p:cNvSpPr/>
            <p:nvPr/>
          </p:nvSpPr>
          <p:spPr>
            <a:xfrm>
              <a:off x="7359688" y="1812147"/>
              <a:ext cx="25731" cy="77140"/>
            </a:xfrm>
            <a:custGeom>
              <a:avLst/>
              <a:gdLst/>
              <a:ahLst/>
              <a:cxnLst/>
              <a:rect l="l" t="t" r="r" b="b"/>
              <a:pathLst>
                <a:path w="957" h="2869" extrusionOk="0">
                  <a:moveTo>
                    <a:pt x="471" y="1"/>
                  </a:moveTo>
                  <a:cubicBezTo>
                    <a:pt x="204" y="1"/>
                    <a:pt x="1" y="220"/>
                    <a:pt x="1" y="486"/>
                  </a:cubicBezTo>
                  <a:lnTo>
                    <a:pt x="1" y="2398"/>
                  </a:lnTo>
                  <a:cubicBezTo>
                    <a:pt x="1" y="2664"/>
                    <a:pt x="204" y="2868"/>
                    <a:pt x="471" y="2868"/>
                  </a:cubicBezTo>
                  <a:cubicBezTo>
                    <a:pt x="737" y="2868"/>
                    <a:pt x="956" y="2664"/>
                    <a:pt x="956" y="2398"/>
                  </a:cubicBezTo>
                  <a:lnTo>
                    <a:pt x="956" y="486"/>
                  </a:lnTo>
                  <a:cubicBezTo>
                    <a:pt x="956" y="220"/>
                    <a:pt x="737" y="1"/>
                    <a:pt x="471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6" name="Google Shape;496;p48"/>
            <p:cNvSpPr/>
            <p:nvPr/>
          </p:nvSpPr>
          <p:spPr>
            <a:xfrm>
              <a:off x="7333983" y="1837852"/>
              <a:ext cx="77140" cy="25731"/>
            </a:xfrm>
            <a:custGeom>
              <a:avLst/>
              <a:gdLst/>
              <a:ahLst/>
              <a:cxnLst/>
              <a:rect l="l" t="t" r="r" b="b"/>
              <a:pathLst>
                <a:path w="2869" h="957" extrusionOk="0">
                  <a:moveTo>
                    <a:pt x="471" y="0"/>
                  </a:moveTo>
                  <a:cubicBezTo>
                    <a:pt x="204" y="0"/>
                    <a:pt x="1" y="220"/>
                    <a:pt x="1" y="486"/>
                  </a:cubicBezTo>
                  <a:cubicBezTo>
                    <a:pt x="1" y="753"/>
                    <a:pt x="204" y="956"/>
                    <a:pt x="471" y="956"/>
                  </a:cubicBezTo>
                  <a:lnTo>
                    <a:pt x="2398" y="956"/>
                  </a:lnTo>
                  <a:cubicBezTo>
                    <a:pt x="2649" y="956"/>
                    <a:pt x="2868" y="753"/>
                    <a:pt x="2868" y="486"/>
                  </a:cubicBezTo>
                  <a:cubicBezTo>
                    <a:pt x="2868" y="220"/>
                    <a:pt x="2649" y="0"/>
                    <a:pt x="2398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7" name="Google Shape;497;p48"/>
            <p:cNvSpPr/>
            <p:nvPr/>
          </p:nvSpPr>
          <p:spPr>
            <a:xfrm>
              <a:off x="7292281" y="1576640"/>
              <a:ext cx="160545" cy="133147"/>
            </a:xfrm>
            <a:custGeom>
              <a:avLst/>
              <a:gdLst/>
              <a:ahLst/>
              <a:cxnLst/>
              <a:rect l="l" t="t" r="r" b="b"/>
              <a:pathLst>
                <a:path w="5971" h="4952" extrusionOk="0">
                  <a:moveTo>
                    <a:pt x="2116" y="0"/>
                  </a:moveTo>
                  <a:cubicBezTo>
                    <a:pt x="1755" y="0"/>
                    <a:pt x="1458" y="251"/>
                    <a:pt x="1426" y="596"/>
                  </a:cubicBezTo>
                  <a:lnTo>
                    <a:pt x="1223" y="2147"/>
                  </a:lnTo>
                  <a:lnTo>
                    <a:pt x="173" y="2790"/>
                  </a:lnTo>
                  <a:cubicBezTo>
                    <a:pt x="63" y="2915"/>
                    <a:pt x="0" y="3087"/>
                    <a:pt x="0" y="3260"/>
                  </a:cubicBezTo>
                  <a:lnTo>
                    <a:pt x="0" y="4952"/>
                  </a:lnTo>
                  <a:lnTo>
                    <a:pt x="5970" y="4952"/>
                  </a:lnTo>
                  <a:lnTo>
                    <a:pt x="5970" y="3260"/>
                  </a:lnTo>
                  <a:cubicBezTo>
                    <a:pt x="5970" y="3087"/>
                    <a:pt x="5908" y="2915"/>
                    <a:pt x="5798" y="2790"/>
                  </a:cubicBezTo>
                  <a:lnTo>
                    <a:pt x="4733" y="2147"/>
                  </a:lnTo>
                  <a:lnTo>
                    <a:pt x="4545" y="596"/>
                  </a:lnTo>
                  <a:cubicBezTo>
                    <a:pt x="4498" y="251"/>
                    <a:pt x="4200" y="0"/>
                    <a:pt x="3855" y="0"/>
                  </a:cubicBez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8" name="Google Shape;498;p48"/>
            <p:cNvSpPr/>
            <p:nvPr/>
          </p:nvSpPr>
          <p:spPr>
            <a:xfrm>
              <a:off x="7279213" y="1563573"/>
              <a:ext cx="186250" cy="158878"/>
            </a:xfrm>
            <a:custGeom>
              <a:avLst/>
              <a:gdLst/>
              <a:ahLst/>
              <a:cxnLst/>
              <a:rect l="l" t="t" r="r" b="b"/>
              <a:pathLst>
                <a:path w="6927" h="5909" extrusionOk="0">
                  <a:moveTo>
                    <a:pt x="4341" y="957"/>
                  </a:moveTo>
                  <a:cubicBezTo>
                    <a:pt x="4451" y="957"/>
                    <a:pt x="4545" y="1035"/>
                    <a:pt x="4560" y="1145"/>
                  </a:cubicBezTo>
                  <a:lnTo>
                    <a:pt x="4748" y="2680"/>
                  </a:lnTo>
                  <a:cubicBezTo>
                    <a:pt x="4764" y="2837"/>
                    <a:pt x="4843" y="2962"/>
                    <a:pt x="4968" y="3041"/>
                  </a:cubicBezTo>
                  <a:lnTo>
                    <a:pt x="5955" y="3636"/>
                  </a:lnTo>
                  <a:cubicBezTo>
                    <a:pt x="5971" y="3667"/>
                    <a:pt x="5971" y="3699"/>
                    <a:pt x="5971" y="3746"/>
                  </a:cubicBezTo>
                  <a:lnTo>
                    <a:pt x="5971" y="4952"/>
                  </a:lnTo>
                  <a:lnTo>
                    <a:pt x="956" y="4952"/>
                  </a:lnTo>
                  <a:lnTo>
                    <a:pt x="956" y="3746"/>
                  </a:lnTo>
                  <a:cubicBezTo>
                    <a:pt x="956" y="3699"/>
                    <a:pt x="972" y="3667"/>
                    <a:pt x="988" y="3636"/>
                  </a:cubicBezTo>
                  <a:lnTo>
                    <a:pt x="1959" y="3041"/>
                  </a:lnTo>
                  <a:cubicBezTo>
                    <a:pt x="2085" y="2962"/>
                    <a:pt x="2163" y="2837"/>
                    <a:pt x="2194" y="2680"/>
                  </a:cubicBezTo>
                  <a:lnTo>
                    <a:pt x="2382" y="1145"/>
                  </a:lnTo>
                  <a:cubicBezTo>
                    <a:pt x="2398" y="1035"/>
                    <a:pt x="2492" y="957"/>
                    <a:pt x="2602" y="957"/>
                  </a:cubicBezTo>
                  <a:close/>
                  <a:moveTo>
                    <a:pt x="2602" y="1"/>
                  </a:moveTo>
                  <a:cubicBezTo>
                    <a:pt x="2006" y="1"/>
                    <a:pt x="1505" y="439"/>
                    <a:pt x="1442" y="1019"/>
                  </a:cubicBezTo>
                  <a:lnTo>
                    <a:pt x="1270" y="2335"/>
                  </a:lnTo>
                  <a:lnTo>
                    <a:pt x="408" y="2868"/>
                  </a:lnTo>
                  <a:cubicBezTo>
                    <a:pt x="377" y="2900"/>
                    <a:pt x="330" y="2931"/>
                    <a:pt x="298" y="2962"/>
                  </a:cubicBezTo>
                  <a:cubicBezTo>
                    <a:pt x="110" y="3182"/>
                    <a:pt x="1" y="3448"/>
                    <a:pt x="1" y="3746"/>
                  </a:cubicBezTo>
                  <a:lnTo>
                    <a:pt x="1" y="5438"/>
                  </a:lnTo>
                  <a:cubicBezTo>
                    <a:pt x="1" y="5704"/>
                    <a:pt x="220" y="5908"/>
                    <a:pt x="486" y="5908"/>
                  </a:cubicBezTo>
                  <a:lnTo>
                    <a:pt x="6456" y="5908"/>
                  </a:lnTo>
                  <a:cubicBezTo>
                    <a:pt x="6723" y="5908"/>
                    <a:pt x="6927" y="5704"/>
                    <a:pt x="6927" y="5438"/>
                  </a:cubicBezTo>
                  <a:lnTo>
                    <a:pt x="6927" y="3746"/>
                  </a:lnTo>
                  <a:cubicBezTo>
                    <a:pt x="6927" y="3448"/>
                    <a:pt x="6817" y="3182"/>
                    <a:pt x="6629" y="2962"/>
                  </a:cubicBezTo>
                  <a:cubicBezTo>
                    <a:pt x="6598" y="2931"/>
                    <a:pt x="6566" y="2900"/>
                    <a:pt x="6519" y="2868"/>
                  </a:cubicBezTo>
                  <a:lnTo>
                    <a:pt x="5657" y="2335"/>
                  </a:lnTo>
                  <a:lnTo>
                    <a:pt x="5501" y="1019"/>
                  </a:lnTo>
                  <a:cubicBezTo>
                    <a:pt x="5422" y="439"/>
                    <a:pt x="4937" y="1"/>
                    <a:pt x="4341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9" name="Google Shape;499;p48"/>
          <p:cNvGrpSpPr/>
          <p:nvPr/>
        </p:nvGrpSpPr>
        <p:grpSpPr>
          <a:xfrm>
            <a:off x="2332273" y="1418593"/>
            <a:ext cx="594404" cy="484786"/>
            <a:chOff x="3131790" y="2251167"/>
            <a:chExt cx="447054" cy="364610"/>
          </a:xfrm>
        </p:grpSpPr>
        <p:sp>
          <p:nvSpPr>
            <p:cNvPr id="500" name="Google Shape;500;p48"/>
            <p:cNvSpPr/>
            <p:nvPr/>
          </p:nvSpPr>
          <p:spPr>
            <a:xfrm>
              <a:off x="3318443" y="2382189"/>
              <a:ext cx="24871" cy="94402"/>
            </a:xfrm>
            <a:custGeom>
              <a:avLst/>
              <a:gdLst/>
              <a:ahLst/>
              <a:cxnLst/>
              <a:rect l="l" t="t" r="r" b="b"/>
              <a:pathLst>
                <a:path w="925" h="3511" extrusionOk="0">
                  <a:moveTo>
                    <a:pt x="470" y="0"/>
                  </a:moveTo>
                  <a:cubicBezTo>
                    <a:pt x="220" y="0"/>
                    <a:pt x="0" y="204"/>
                    <a:pt x="0" y="470"/>
                  </a:cubicBezTo>
                  <a:lnTo>
                    <a:pt x="0" y="3040"/>
                  </a:lnTo>
                  <a:cubicBezTo>
                    <a:pt x="0" y="3307"/>
                    <a:pt x="220" y="3510"/>
                    <a:pt x="470" y="3510"/>
                  </a:cubicBezTo>
                  <a:cubicBezTo>
                    <a:pt x="721" y="3510"/>
                    <a:pt x="925" y="3307"/>
                    <a:pt x="925" y="3040"/>
                  </a:cubicBezTo>
                  <a:lnTo>
                    <a:pt x="925" y="470"/>
                  </a:lnTo>
                  <a:cubicBezTo>
                    <a:pt x="925" y="204"/>
                    <a:pt x="721" y="0"/>
                    <a:pt x="470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1" name="Google Shape;501;p48"/>
            <p:cNvSpPr/>
            <p:nvPr/>
          </p:nvSpPr>
          <p:spPr>
            <a:xfrm>
              <a:off x="3283892" y="2417143"/>
              <a:ext cx="94402" cy="24468"/>
            </a:xfrm>
            <a:custGeom>
              <a:avLst/>
              <a:gdLst/>
              <a:ahLst/>
              <a:cxnLst/>
              <a:rect l="l" t="t" r="r" b="b"/>
              <a:pathLst>
                <a:path w="3511" h="910" extrusionOk="0">
                  <a:moveTo>
                    <a:pt x="455" y="1"/>
                  </a:moveTo>
                  <a:cubicBezTo>
                    <a:pt x="204" y="1"/>
                    <a:pt x="0" y="205"/>
                    <a:pt x="0" y="455"/>
                  </a:cubicBezTo>
                  <a:cubicBezTo>
                    <a:pt x="0" y="706"/>
                    <a:pt x="204" y="910"/>
                    <a:pt x="455" y="910"/>
                  </a:cubicBezTo>
                  <a:lnTo>
                    <a:pt x="3040" y="910"/>
                  </a:lnTo>
                  <a:cubicBezTo>
                    <a:pt x="3291" y="910"/>
                    <a:pt x="3510" y="706"/>
                    <a:pt x="3510" y="455"/>
                  </a:cubicBezTo>
                  <a:cubicBezTo>
                    <a:pt x="3510" y="205"/>
                    <a:pt x="3291" y="1"/>
                    <a:pt x="3040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2" name="Google Shape;502;p48"/>
            <p:cNvSpPr/>
            <p:nvPr/>
          </p:nvSpPr>
          <p:spPr>
            <a:xfrm>
              <a:off x="3131790" y="2309728"/>
              <a:ext cx="443671" cy="259975"/>
            </a:xfrm>
            <a:custGeom>
              <a:avLst/>
              <a:gdLst/>
              <a:ahLst/>
              <a:cxnLst/>
              <a:rect l="l" t="t" r="r" b="b"/>
              <a:pathLst>
                <a:path w="16501" h="9669" extrusionOk="0">
                  <a:moveTo>
                    <a:pt x="2978" y="0"/>
                  </a:moveTo>
                  <a:cubicBezTo>
                    <a:pt x="1834" y="0"/>
                    <a:pt x="862" y="862"/>
                    <a:pt x="721" y="1990"/>
                  </a:cubicBezTo>
                  <a:lnTo>
                    <a:pt x="79" y="7114"/>
                  </a:lnTo>
                  <a:cubicBezTo>
                    <a:pt x="1" y="7757"/>
                    <a:pt x="204" y="8415"/>
                    <a:pt x="643" y="8900"/>
                  </a:cubicBezTo>
                  <a:cubicBezTo>
                    <a:pt x="1066" y="9386"/>
                    <a:pt x="1693" y="9668"/>
                    <a:pt x="2335" y="9668"/>
                  </a:cubicBezTo>
                  <a:lnTo>
                    <a:pt x="10844" y="9668"/>
                  </a:lnTo>
                  <a:cubicBezTo>
                    <a:pt x="11110" y="9668"/>
                    <a:pt x="11314" y="9465"/>
                    <a:pt x="11314" y="9198"/>
                  </a:cubicBezTo>
                  <a:cubicBezTo>
                    <a:pt x="11314" y="8947"/>
                    <a:pt x="11110" y="8744"/>
                    <a:pt x="10844" y="8744"/>
                  </a:cubicBezTo>
                  <a:lnTo>
                    <a:pt x="2335" y="8744"/>
                  </a:lnTo>
                  <a:cubicBezTo>
                    <a:pt x="1959" y="8744"/>
                    <a:pt x="1583" y="8571"/>
                    <a:pt x="1332" y="8289"/>
                  </a:cubicBezTo>
                  <a:cubicBezTo>
                    <a:pt x="1066" y="7992"/>
                    <a:pt x="956" y="7616"/>
                    <a:pt x="1003" y="7224"/>
                  </a:cubicBezTo>
                  <a:lnTo>
                    <a:pt x="1646" y="2116"/>
                  </a:lnTo>
                  <a:cubicBezTo>
                    <a:pt x="1724" y="1426"/>
                    <a:pt x="2304" y="925"/>
                    <a:pt x="2978" y="925"/>
                  </a:cubicBezTo>
                  <a:lnTo>
                    <a:pt x="9073" y="925"/>
                  </a:lnTo>
                  <a:cubicBezTo>
                    <a:pt x="9747" y="925"/>
                    <a:pt x="10327" y="1426"/>
                    <a:pt x="10405" y="2116"/>
                  </a:cubicBezTo>
                  <a:lnTo>
                    <a:pt x="10985" y="6707"/>
                  </a:lnTo>
                  <a:cubicBezTo>
                    <a:pt x="11016" y="6926"/>
                    <a:pt x="11189" y="7098"/>
                    <a:pt x="11408" y="7114"/>
                  </a:cubicBezTo>
                  <a:lnTo>
                    <a:pt x="14009" y="7365"/>
                  </a:lnTo>
                  <a:cubicBezTo>
                    <a:pt x="14027" y="7367"/>
                    <a:pt x="14045" y="7368"/>
                    <a:pt x="14062" y="7368"/>
                  </a:cubicBezTo>
                  <a:cubicBezTo>
                    <a:pt x="14181" y="7368"/>
                    <a:pt x="14287" y="7322"/>
                    <a:pt x="14369" y="7240"/>
                  </a:cubicBezTo>
                  <a:cubicBezTo>
                    <a:pt x="14464" y="7161"/>
                    <a:pt x="14526" y="7036"/>
                    <a:pt x="14526" y="6910"/>
                  </a:cubicBezTo>
                  <a:lnTo>
                    <a:pt x="14526" y="5297"/>
                  </a:lnTo>
                  <a:cubicBezTo>
                    <a:pt x="14526" y="4999"/>
                    <a:pt x="14761" y="4764"/>
                    <a:pt x="15043" y="4764"/>
                  </a:cubicBezTo>
                  <a:cubicBezTo>
                    <a:pt x="15184" y="4764"/>
                    <a:pt x="15325" y="4826"/>
                    <a:pt x="15419" y="4920"/>
                  </a:cubicBezTo>
                  <a:cubicBezTo>
                    <a:pt x="15529" y="5030"/>
                    <a:pt x="15576" y="5155"/>
                    <a:pt x="15576" y="5297"/>
                  </a:cubicBezTo>
                  <a:lnTo>
                    <a:pt x="15576" y="8211"/>
                  </a:lnTo>
                  <a:cubicBezTo>
                    <a:pt x="15576" y="8509"/>
                    <a:pt x="15341" y="8744"/>
                    <a:pt x="15043" y="8744"/>
                  </a:cubicBezTo>
                  <a:lnTo>
                    <a:pt x="12928" y="8744"/>
                  </a:lnTo>
                  <a:cubicBezTo>
                    <a:pt x="12677" y="8744"/>
                    <a:pt x="12458" y="8947"/>
                    <a:pt x="12458" y="9198"/>
                  </a:cubicBezTo>
                  <a:cubicBezTo>
                    <a:pt x="12458" y="9465"/>
                    <a:pt x="12677" y="9668"/>
                    <a:pt x="12928" y="9668"/>
                  </a:cubicBezTo>
                  <a:lnTo>
                    <a:pt x="15043" y="9668"/>
                  </a:lnTo>
                  <a:cubicBezTo>
                    <a:pt x="15858" y="9668"/>
                    <a:pt x="16501" y="9010"/>
                    <a:pt x="16501" y="8211"/>
                  </a:cubicBezTo>
                  <a:lnTo>
                    <a:pt x="16501" y="5297"/>
                  </a:lnTo>
                  <a:cubicBezTo>
                    <a:pt x="16501" y="4905"/>
                    <a:pt x="16344" y="4544"/>
                    <a:pt x="16077" y="4278"/>
                  </a:cubicBezTo>
                  <a:cubicBezTo>
                    <a:pt x="15795" y="3996"/>
                    <a:pt x="15435" y="3839"/>
                    <a:pt x="15043" y="3839"/>
                  </a:cubicBezTo>
                  <a:cubicBezTo>
                    <a:pt x="14244" y="3839"/>
                    <a:pt x="13602" y="4497"/>
                    <a:pt x="13602" y="5297"/>
                  </a:cubicBezTo>
                  <a:lnTo>
                    <a:pt x="13602" y="6393"/>
                  </a:lnTo>
                  <a:lnTo>
                    <a:pt x="11862" y="6237"/>
                  </a:lnTo>
                  <a:lnTo>
                    <a:pt x="11330" y="1990"/>
                  </a:lnTo>
                  <a:cubicBezTo>
                    <a:pt x="11189" y="862"/>
                    <a:pt x="10217" y="0"/>
                    <a:pt x="9073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3" name="Google Shape;503;p48"/>
            <p:cNvSpPr/>
            <p:nvPr/>
          </p:nvSpPr>
          <p:spPr>
            <a:xfrm>
              <a:off x="3150315" y="2321934"/>
              <a:ext cx="94402" cy="147075"/>
            </a:xfrm>
            <a:custGeom>
              <a:avLst/>
              <a:gdLst/>
              <a:ahLst/>
              <a:cxnLst/>
              <a:rect l="l" t="t" r="r" b="b"/>
              <a:pathLst>
                <a:path w="3511" h="5470" extrusionOk="0">
                  <a:moveTo>
                    <a:pt x="2289" y="1"/>
                  </a:moveTo>
                  <a:cubicBezTo>
                    <a:pt x="1380" y="1"/>
                    <a:pt x="612" y="690"/>
                    <a:pt x="487" y="1599"/>
                  </a:cubicBezTo>
                  <a:lnTo>
                    <a:pt x="1" y="5469"/>
                  </a:lnTo>
                  <a:lnTo>
                    <a:pt x="2743" y="5469"/>
                  </a:lnTo>
                  <a:cubicBezTo>
                    <a:pt x="3182" y="5469"/>
                    <a:pt x="3511" y="5078"/>
                    <a:pt x="3464" y="4654"/>
                  </a:cubicBezTo>
                  <a:lnTo>
                    <a:pt x="2837" y="1"/>
                  </a:ln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4" name="Google Shape;504;p48"/>
            <p:cNvSpPr/>
            <p:nvPr/>
          </p:nvSpPr>
          <p:spPr>
            <a:xfrm>
              <a:off x="3137678" y="2309728"/>
              <a:ext cx="119273" cy="171919"/>
            </a:xfrm>
            <a:custGeom>
              <a:avLst/>
              <a:gdLst/>
              <a:ahLst/>
              <a:cxnLst/>
              <a:rect l="l" t="t" r="r" b="b"/>
              <a:pathLst>
                <a:path w="4436" h="6394" extrusionOk="0">
                  <a:moveTo>
                    <a:pt x="2900" y="925"/>
                  </a:moveTo>
                  <a:lnTo>
                    <a:pt x="3464" y="5155"/>
                  </a:lnTo>
                  <a:cubicBezTo>
                    <a:pt x="3480" y="5265"/>
                    <a:pt x="3433" y="5344"/>
                    <a:pt x="3401" y="5375"/>
                  </a:cubicBezTo>
                  <a:cubicBezTo>
                    <a:pt x="3370" y="5406"/>
                    <a:pt x="3307" y="5469"/>
                    <a:pt x="3213" y="5469"/>
                  </a:cubicBezTo>
                  <a:lnTo>
                    <a:pt x="1004" y="5469"/>
                  </a:lnTo>
                  <a:lnTo>
                    <a:pt x="1427" y="2116"/>
                  </a:lnTo>
                  <a:cubicBezTo>
                    <a:pt x="1505" y="1426"/>
                    <a:pt x="2085" y="925"/>
                    <a:pt x="2759" y="925"/>
                  </a:cubicBezTo>
                  <a:close/>
                  <a:moveTo>
                    <a:pt x="2759" y="0"/>
                  </a:moveTo>
                  <a:cubicBezTo>
                    <a:pt x="1615" y="0"/>
                    <a:pt x="643" y="862"/>
                    <a:pt x="502" y="1990"/>
                  </a:cubicBezTo>
                  <a:lnTo>
                    <a:pt x="17" y="5876"/>
                  </a:lnTo>
                  <a:cubicBezTo>
                    <a:pt x="1" y="6002"/>
                    <a:pt x="48" y="6127"/>
                    <a:pt x="126" y="6237"/>
                  </a:cubicBezTo>
                  <a:cubicBezTo>
                    <a:pt x="220" y="6331"/>
                    <a:pt x="346" y="6393"/>
                    <a:pt x="471" y="6393"/>
                  </a:cubicBezTo>
                  <a:lnTo>
                    <a:pt x="3213" y="6393"/>
                  </a:lnTo>
                  <a:cubicBezTo>
                    <a:pt x="3542" y="6393"/>
                    <a:pt x="3871" y="6237"/>
                    <a:pt x="4106" y="5986"/>
                  </a:cubicBezTo>
                  <a:cubicBezTo>
                    <a:pt x="4326" y="5720"/>
                    <a:pt x="4435" y="5375"/>
                    <a:pt x="4388" y="5046"/>
                  </a:cubicBezTo>
                  <a:lnTo>
                    <a:pt x="3762" y="408"/>
                  </a:lnTo>
                  <a:cubicBezTo>
                    <a:pt x="3730" y="173"/>
                    <a:pt x="3542" y="0"/>
                    <a:pt x="3307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5" name="Google Shape;505;p48"/>
            <p:cNvSpPr/>
            <p:nvPr/>
          </p:nvSpPr>
          <p:spPr>
            <a:xfrm>
              <a:off x="3283892" y="2252430"/>
              <a:ext cx="24468" cy="82168"/>
            </a:xfrm>
            <a:custGeom>
              <a:avLst/>
              <a:gdLst/>
              <a:ahLst/>
              <a:cxnLst/>
              <a:rect l="l" t="t" r="r" b="b"/>
              <a:pathLst>
                <a:path w="910" h="3056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lnTo>
                    <a:pt x="0" y="2586"/>
                  </a:lnTo>
                  <a:cubicBezTo>
                    <a:pt x="0" y="2852"/>
                    <a:pt x="204" y="3056"/>
                    <a:pt x="455" y="3056"/>
                  </a:cubicBezTo>
                  <a:cubicBezTo>
                    <a:pt x="705" y="3056"/>
                    <a:pt x="909" y="2852"/>
                    <a:pt x="909" y="2586"/>
                  </a:cubicBezTo>
                  <a:lnTo>
                    <a:pt x="909" y="455"/>
                  </a:lnTo>
                  <a:cubicBezTo>
                    <a:pt x="909" y="204"/>
                    <a:pt x="705" y="0"/>
                    <a:pt x="455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6" name="Google Shape;506;p48"/>
            <p:cNvSpPr/>
            <p:nvPr/>
          </p:nvSpPr>
          <p:spPr>
            <a:xfrm>
              <a:off x="3152009" y="2251167"/>
              <a:ext cx="287777" cy="24468"/>
            </a:xfrm>
            <a:custGeom>
              <a:avLst/>
              <a:gdLst/>
              <a:ahLst/>
              <a:cxnLst/>
              <a:rect l="l" t="t" r="r" b="b"/>
              <a:pathLst>
                <a:path w="10703" h="910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cubicBezTo>
                    <a:pt x="1" y="705"/>
                    <a:pt x="220" y="909"/>
                    <a:pt x="471" y="909"/>
                  </a:cubicBezTo>
                  <a:lnTo>
                    <a:pt x="10249" y="909"/>
                  </a:lnTo>
                  <a:cubicBezTo>
                    <a:pt x="10499" y="909"/>
                    <a:pt x="10703" y="705"/>
                    <a:pt x="10703" y="455"/>
                  </a:cubicBezTo>
                  <a:cubicBezTo>
                    <a:pt x="10703" y="204"/>
                    <a:pt x="10499" y="0"/>
                    <a:pt x="10249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7" name="Google Shape;507;p48"/>
            <p:cNvSpPr/>
            <p:nvPr/>
          </p:nvSpPr>
          <p:spPr>
            <a:xfrm>
              <a:off x="3212694" y="2589465"/>
              <a:ext cx="158851" cy="24898"/>
            </a:xfrm>
            <a:custGeom>
              <a:avLst/>
              <a:gdLst/>
              <a:ahLst/>
              <a:cxnLst/>
              <a:rect l="l" t="t" r="r" b="b"/>
              <a:pathLst>
                <a:path w="5908" h="926" extrusionOk="0">
                  <a:moveTo>
                    <a:pt x="470" y="1"/>
                  </a:moveTo>
                  <a:cubicBezTo>
                    <a:pt x="204" y="1"/>
                    <a:pt x="0" y="204"/>
                    <a:pt x="0" y="455"/>
                  </a:cubicBezTo>
                  <a:cubicBezTo>
                    <a:pt x="0" y="722"/>
                    <a:pt x="204" y="925"/>
                    <a:pt x="470" y="925"/>
                  </a:cubicBezTo>
                  <a:lnTo>
                    <a:pt x="5437" y="925"/>
                  </a:lnTo>
                  <a:cubicBezTo>
                    <a:pt x="5704" y="925"/>
                    <a:pt x="5907" y="722"/>
                    <a:pt x="5907" y="455"/>
                  </a:cubicBezTo>
                  <a:cubicBezTo>
                    <a:pt x="5907" y="204"/>
                    <a:pt x="5704" y="1"/>
                    <a:pt x="5437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08" name="Google Shape;508;p48"/>
            <p:cNvGrpSpPr/>
            <p:nvPr/>
          </p:nvGrpSpPr>
          <p:grpSpPr>
            <a:xfrm>
              <a:off x="3134225" y="2251804"/>
              <a:ext cx="444619" cy="363973"/>
              <a:chOff x="3134225" y="2251804"/>
              <a:chExt cx="444619" cy="363973"/>
            </a:xfrm>
          </p:grpSpPr>
          <p:sp>
            <p:nvSpPr>
              <p:cNvPr id="509" name="Google Shape;509;p48"/>
              <p:cNvSpPr/>
              <p:nvPr/>
            </p:nvSpPr>
            <p:spPr>
              <a:xfrm>
                <a:off x="3321277" y="2383107"/>
                <a:ext cx="24924" cy="9460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3511" extrusionOk="0">
                    <a:moveTo>
                      <a:pt x="470" y="0"/>
                    </a:moveTo>
                    <a:cubicBezTo>
                      <a:pt x="220" y="0"/>
                      <a:pt x="0" y="204"/>
                      <a:pt x="0" y="470"/>
                    </a:cubicBezTo>
                    <a:lnTo>
                      <a:pt x="0" y="3040"/>
                    </a:lnTo>
                    <a:cubicBezTo>
                      <a:pt x="0" y="3307"/>
                      <a:pt x="220" y="3510"/>
                      <a:pt x="470" y="3510"/>
                    </a:cubicBezTo>
                    <a:cubicBezTo>
                      <a:pt x="721" y="3510"/>
                      <a:pt x="925" y="3307"/>
                      <a:pt x="925" y="3040"/>
                    </a:cubicBezTo>
                    <a:lnTo>
                      <a:pt x="925" y="470"/>
                    </a:lnTo>
                    <a:cubicBezTo>
                      <a:pt x="925" y="204"/>
                      <a:pt x="721" y="0"/>
                      <a:pt x="470" y="0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0" name="Google Shape;510;p48"/>
              <p:cNvSpPr/>
              <p:nvPr/>
            </p:nvSpPr>
            <p:spPr>
              <a:xfrm>
                <a:off x="3286652" y="2418135"/>
                <a:ext cx="94604" cy="2452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910" extrusionOk="0">
                    <a:moveTo>
                      <a:pt x="455" y="1"/>
                    </a:moveTo>
                    <a:cubicBezTo>
                      <a:pt x="204" y="1"/>
                      <a:pt x="0" y="205"/>
                      <a:pt x="0" y="455"/>
                    </a:cubicBezTo>
                    <a:cubicBezTo>
                      <a:pt x="0" y="706"/>
                      <a:pt x="204" y="910"/>
                      <a:pt x="455" y="910"/>
                    </a:cubicBezTo>
                    <a:lnTo>
                      <a:pt x="3040" y="910"/>
                    </a:lnTo>
                    <a:cubicBezTo>
                      <a:pt x="3291" y="910"/>
                      <a:pt x="3510" y="706"/>
                      <a:pt x="3510" y="455"/>
                    </a:cubicBezTo>
                    <a:cubicBezTo>
                      <a:pt x="3510" y="205"/>
                      <a:pt x="3291" y="1"/>
                      <a:pt x="3040" y="1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1" name="Google Shape;511;p48"/>
              <p:cNvSpPr/>
              <p:nvPr/>
            </p:nvSpPr>
            <p:spPr>
              <a:xfrm>
                <a:off x="3134225" y="2310490"/>
                <a:ext cx="444619" cy="260531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9669" extrusionOk="0">
                    <a:moveTo>
                      <a:pt x="2978" y="0"/>
                    </a:moveTo>
                    <a:cubicBezTo>
                      <a:pt x="1834" y="0"/>
                      <a:pt x="862" y="862"/>
                      <a:pt x="721" y="1990"/>
                    </a:cubicBezTo>
                    <a:lnTo>
                      <a:pt x="79" y="7114"/>
                    </a:lnTo>
                    <a:cubicBezTo>
                      <a:pt x="1" y="7757"/>
                      <a:pt x="204" y="8415"/>
                      <a:pt x="643" y="8900"/>
                    </a:cubicBezTo>
                    <a:cubicBezTo>
                      <a:pt x="1066" y="9386"/>
                      <a:pt x="1693" y="9668"/>
                      <a:pt x="2335" y="9668"/>
                    </a:cubicBezTo>
                    <a:lnTo>
                      <a:pt x="10844" y="9668"/>
                    </a:lnTo>
                    <a:cubicBezTo>
                      <a:pt x="11110" y="9668"/>
                      <a:pt x="11314" y="9465"/>
                      <a:pt x="11314" y="9198"/>
                    </a:cubicBezTo>
                    <a:cubicBezTo>
                      <a:pt x="11314" y="8947"/>
                      <a:pt x="11110" y="8744"/>
                      <a:pt x="10844" y="8744"/>
                    </a:cubicBezTo>
                    <a:lnTo>
                      <a:pt x="2335" y="8744"/>
                    </a:lnTo>
                    <a:cubicBezTo>
                      <a:pt x="1959" y="8744"/>
                      <a:pt x="1583" y="8571"/>
                      <a:pt x="1332" y="8289"/>
                    </a:cubicBezTo>
                    <a:cubicBezTo>
                      <a:pt x="1066" y="7992"/>
                      <a:pt x="956" y="7616"/>
                      <a:pt x="1003" y="7224"/>
                    </a:cubicBezTo>
                    <a:lnTo>
                      <a:pt x="1646" y="2116"/>
                    </a:lnTo>
                    <a:cubicBezTo>
                      <a:pt x="1724" y="1426"/>
                      <a:pt x="2304" y="925"/>
                      <a:pt x="2978" y="925"/>
                    </a:cubicBezTo>
                    <a:lnTo>
                      <a:pt x="9073" y="925"/>
                    </a:lnTo>
                    <a:cubicBezTo>
                      <a:pt x="9747" y="925"/>
                      <a:pt x="10327" y="1426"/>
                      <a:pt x="10405" y="2116"/>
                    </a:cubicBezTo>
                    <a:lnTo>
                      <a:pt x="10985" y="6707"/>
                    </a:lnTo>
                    <a:cubicBezTo>
                      <a:pt x="11016" y="6926"/>
                      <a:pt x="11189" y="7098"/>
                      <a:pt x="11408" y="7114"/>
                    </a:cubicBezTo>
                    <a:lnTo>
                      <a:pt x="14009" y="7365"/>
                    </a:lnTo>
                    <a:cubicBezTo>
                      <a:pt x="14027" y="7367"/>
                      <a:pt x="14045" y="7368"/>
                      <a:pt x="14062" y="7368"/>
                    </a:cubicBezTo>
                    <a:cubicBezTo>
                      <a:pt x="14181" y="7368"/>
                      <a:pt x="14287" y="7322"/>
                      <a:pt x="14369" y="7240"/>
                    </a:cubicBezTo>
                    <a:cubicBezTo>
                      <a:pt x="14464" y="7161"/>
                      <a:pt x="14526" y="7036"/>
                      <a:pt x="14526" y="6910"/>
                    </a:cubicBezTo>
                    <a:lnTo>
                      <a:pt x="14526" y="5297"/>
                    </a:lnTo>
                    <a:cubicBezTo>
                      <a:pt x="14526" y="4999"/>
                      <a:pt x="14761" y="4764"/>
                      <a:pt x="15043" y="4764"/>
                    </a:cubicBezTo>
                    <a:cubicBezTo>
                      <a:pt x="15184" y="4764"/>
                      <a:pt x="15325" y="4826"/>
                      <a:pt x="15419" y="4920"/>
                    </a:cubicBezTo>
                    <a:cubicBezTo>
                      <a:pt x="15529" y="5030"/>
                      <a:pt x="15576" y="5155"/>
                      <a:pt x="15576" y="5297"/>
                    </a:cubicBezTo>
                    <a:lnTo>
                      <a:pt x="15576" y="8211"/>
                    </a:lnTo>
                    <a:cubicBezTo>
                      <a:pt x="15576" y="8509"/>
                      <a:pt x="15341" y="8744"/>
                      <a:pt x="15043" y="8744"/>
                    </a:cubicBezTo>
                    <a:lnTo>
                      <a:pt x="12928" y="8744"/>
                    </a:lnTo>
                    <a:cubicBezTo>
                      <a:pt x="12677" y="8744"/>
                      <a:pt x="12458" y="8947"/>
                      <a:pt x="12458" y="9198"/>
                    </a:cubicBezTo>
                    <a:cubicBezTo>
                      <a:pt x="12458" y="9465"/>
                      <a:pt x="12677" y="9668"/>
                      <a:pt x="12928" y="9668"/>
                    </a:cubicBezTo>
                    <a:lnTo>
                      <a:pt x="15043" y="9668"/>
                    </a:lnTo>
                    <a:cubicBezTo>
                      <a:pt x="15858" y="9668"/>
                      <a:pt x="16501" y="9010"/>
                      <a:pt x="16501" y="8211"/>
                    </a:cubicBezTo>
                    <a:lnTo>
                      <a:pt x="16501" y="5297"/>
                    </a:lnTo>
                    <a:cubicBezTo>
                      <a:pt x="16501" y="4905"/>
                      <a:pt x="16344" y="4544"/>
                      <a:pt x="16077" y="4278"/>
                    </a:cubicBezTo>
                    <a:cubicBezTo>
                      <a:pt x="15795" y="3996"/>
                      <a:pt x="15435" y="3839"/>
                      <a:pt x="15043" y="3839"/>
                    </a:cubicBezTo>
                    <a:cubicBezTo>
                      <a:pt x="14244" y="3839"/>
                      <a:pt x="13602" y="4497"/>
                      <a:pt x="13602" y="5297"/>
                    </a:cubicBezTo>
                    <a:lnTo>
                      <a:pt x="13602" y="6393"/>
                    </a:lnTo>
                    <a:lnTo>
                      <a:pt x="11862" y="6237"/>
                    </a:lnTo>
                    <a:lnTo>
                      <a:pt x="11330" y="1990"/>
                    </a:lnTo>
                    <a:cubicBezTo>
                      <a:pt x="11189" y="862"/>
                      <a:pt x="10217" y="0"/>
                      <a:pt x="9073" y="0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" name="Google Shape;512;p48"/>
              <p:cNvSpPr/>
              <p:nvPr/>
            </p:nvSpPr>
            <p:spPr>
              <a:xfrm>
                <a:off x="3152790" y="2322723"/>
                <a:ext cx="94604" cy="14738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5470" extrusionOk="0">
                    <a:moveTo>
                      <a:pt x="2289" y="1"/>
                    </a:moveTo>
                    <a:cubicBezTo>
                      <a:pt x="1380" y="1"/>
                      <a:pt x="612" y="690"/>
                      <a:pt x="487" y="1599"/>
                    </a:cubicBezTo>
                    <a:lnTo>
                      <a:pt x="1" y="5469"/>
                    </a:lnTo>
                    <a:lnTo>
                      <a:pt x="2743" y="5469"/>
                    </a:lnTo>
                    <a:cubicBezTo>
                      <a:pt x="3182" y="5469"/>
                      <a:pt x="3511" y="5078"/>
                      <a:pt x="3464" y="4654"/>
                    </a:cubicBezTo>
                    <a:lnTo>
                      <a:pt x="2837" y="1"/>
                    </a:lnTo>
                    <a:close/>
                  </a:path>
                </a:pathLst>
              </a:custGeom>
              <a:solidFill>
                <a:srgbClr val="81B3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3" name="Google Shape;513;p48"/>
              <p:cNvSpPr/>
              <p:nvPr/>
            </p:nvSpPr>
            <p:spPr>
              <a:xfrm>
                <a:off x="3140126" y="2310490"/>
                <a:ext cx="119528" cy="172286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6394" extrusionOk="0">
                    <a:moveTo>
                      <a:pt x="2900" y="925"/>
                    </a:moveTo>
                    <a:lnTo>
                      <a:pt x="3464" y="5155"/>
                    </a:lnTo>
                    <a:cubicBezTo>
                      <a:pt x="3480" y="5265"/>
                      <a:pt x="3433" y="5344"/>
                      <a:pt x="3401" y="5375"/>
                    </a:cubicBezTo>
                    <a:cubicBezTo>
                      <a:pt x="3370" y="5406"/>
                      <a:pt x="3307" y="5469"/>
                      <a:pt x="3213" y="5469"/>
                    </a:cubicBezTo>
                    <a:lnTo>
                      <a:pt x="1004" y="5469"/>
                    </a:lnTo>
                    <a:lnTo>
                      <a:pt x="1427" y="2116"/>
                    </a:lnTo>
                    <a:cubicBezTo>
                      <a:pt x="1505" y="1426"/>
                      <a:pt x="2085" y="925"/>
                      <a:pt x="2759" y="925"/>
                    </a:cubicBezTo>
                    <a:close/>
                    <a:moveTo>
                      <a:pt x="2759" y="0"/>
                    </a:moveTo>
                    <a:cubicBezTo>
                      <a:pt x="1615" y="0"/>
                      <a:pt x="643" y="862"/>
                      <a:pt x="502" y="1990"/>
                    </a:cubicBezTo>
                    <a:lnTo>
                      <a:pt x="17" y="5876"/>
                    </a:lnTo>
                    <a:cubicBezTo>
                      <a:pt x="1" y="6002"/>
                      <a:pt x="48" y="6127"/>
                      <a:pt x="126" y="6237"/>
                    </a:cubicBezTo>
                    <a:cubicBezTo>
                      <a:pt x="220" y="6331"/>
                      <a:pt x="346" y="6393"/>
                      <a:pt x="471" y="6393"/>
                    </a:cubicBezTo>
                    <a:lnTo>
                      <a:pt x="3213" y="6393"/>
                    </a:lnTo>
                    <a:cubicBezTo>
                      <a:pt x="3542" y="6393"/>
                      <a:pt x="3871" y="6237"/>
                      <a:pt x="4106" y="5986"/>
                    </a:cubicBezTo>
                    <a:cubicBezTo>
                      <a:pt x="4326" y="5720"/>
                      <a:pt x="4435" y="5375"/>
                      <a:pt x="4388" y="5046"/>
                    </a:cubicBezTo>
                    <a:lnTo>
                      <a:pt x="3762" y="408"/>
                    </a:lnTo>
                    <a:cubicBezTo>
                      <a:pt x="3730" y="173"/>
                      <a:pt x="3542" y="0"/>
                      <a:pt x="3307" y="0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Google Shape;514;p48"/>
              <p:cNvSpPr/>
              <p:nvPr/>
            </p:nvSpPr>
            <p:spPr>
              <a:xfrm>
                <a:off x="3286652" y="2253070"/>
                <a:ext cx="24520" cy="82344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056" extrusionOk="0">
                    <a:moveTo>
                      <a:pt x="455" y="0"/>
                    </a:moveTo>
                    <a:cubicBezTo>
                      <a:pt x="204" y="0"/>
                      <a:pt x="0" y="204"/>
                      <a:pt x="0" y="455"/>
                    </a:cubicBezTo>
                    <a:lnTo>
                      <a:pt x="0" y="2586"/>
                    </a:lnTo>
                    <a:cubicBezTo>
                      <a:pt x="0" y="2852"/>
                      <a:pt x="204" y="3056"/>
                      <a:pt x="455" y="3056"/>
                    </a:cubicBezTo>
                    <a:cubicBezTo>
                      <a:pt x="705" y="3056"/>
                      <a:pt x="909" y="2852"/>
                      <a:pt x="909" y="2586"/>
                    </a:cubicBezTo>
                    <a:lnTo>
                      <a:pt x="909" y="455"/>
                    </a:lnTo>
                    <a:cubicBezTo>
                      <a:pt x="909" y="204"/>
                      <a:pt x="705" y="0"/>
                      <a:pt x="455" y="0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5" name="Google Shape;515;p48"/>
              <p:cNvSpPr/>
              <p:nvPr/>
            </p:nvSpPr>
            <p:spPr>
              <a:xfrm>
                <a:off x="3154487" y="2251804"/>
                <a:ext cx="288392" cy="2452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10" extrusionOk="0">
                    <a:moveTo>
                      <a:pt x="471" y="0"/>
                    </a:moveTo>
                    <a:cubicBezTo>
                      <a:pt x="220" y="0"/>
                      <a:pt x="1" y="204"/>
                      <a:pt x="1" y="455"/>
                    </a:cubicBezTo>
                    <a:cubicBezTo>
                      <a:pt x="1" y="705"/>
                      <a:pt x="220" y="909"/>
                      <a:pt x="471" y="909"/>
                    </a:cubicBezTo>
                    <a:lnTo>
                      <a:pt x="10249" y="909"/>
                    </a:lnTo>
                    <a:cubicBezTo>
                      <a:pt x="10499" y="909"/>
                      <a:pt x="10703" y="705"/>
                      <a:pt x="10703" y="455"/>
                    </a:cubicBezTo>
                    <a:cubicBezTo>
                      <a:pt x="10703" y="204"/>
                      <a:pt x="10499" y="0"/>
                      <a:pt x="10249" y="0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6" name="Google Shape;516;p48"/>
              <p:cNvSpPr/>
              <p:nvPr/>
            </p:nvSpPr>
            <p:spPr>
              <a:xfrm>
                <a:off x="3215302" y="2590826"/>
                <a:ext cx="159191" cy="24951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926" extrusionOk="0">
                    <a:moveTo>
                      <a:pt x="470" y="1"/>
                    </a:moveTo>
                    <a:cubicBezTo>
                      <a:pt x="204" y="1"/>
                      <a:pt x="0" y="204"/>
                      <a:pt x="0" y="455"/>
                    </a:cubicBezTo>
                    <a:cubicBezTo>
                      <a:pt x="0" y="722"/>
                      <a:pt x="204" y="925"/>
                      <a:pt x="470" y="925"/>
                    </a:cubicBezTo>
                    <a:lnTo>
                      <a:pt x="5437" y="925"/>
                    </a:lnTo>
                    <a:cubicBezTo>
                      <a:pt x="5704" y="925"/>
                      <a:pt x="5907" y="722"/>
                      <a:pt x="5907" y="455"/>
                    </a:cubicBezTo>
                    <a:cubicBezTo>
                      <a:pt x="5907" y="204"/>
                      <a:pt x="5704" y="1"/>
                      <a:pt x="5437" y="1"/>
                    </a:cubicBezTo>
                    <a:close/>
                  </a:path>
                </a:pathLst>
              </a:custGeom>
              <a:solidFill>
                <a:srgbClr val="3052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17" name="Google Shape;517;p48"/>
          <p:cNvGrpSpPr/>
          <p:nvPr/>
        </p:nvGrpSpPr>
        <p:grpSpPr>
          <a:xfrm>
            <a:off x="6280709" y="3112102"/>
            <a:ext cx="467681" cy="440955"/>
            <a:chOff x="3652172" y="3446269"/>
            <a:chExt cx="467681" cy="440955"/>
          </a:xfrm>
        </p:grpSpPr>
        <p:sp>
          <p:nvSpPr>
            <p:cNvPr id="518" name="Google Shape;518;p48"/>
            <p:cNvSpPr/>
            <p:nvPr/>
          </p:nvSpPr>
          <p:spPr>
            <a:xfrm>
              <a:off x="3667336" y="3583852"/>
              <a:ext cx="301248" cy="288826"/>
            </a:xfrm>
            <a:custGeom>
              <a:avLst/>
              <a:gdLst/>
              <a:ahLst/>
              <a:cxnLst/>
              <a:rect l="l" t="t" r="r" b="b"/>
              <a:pathLst>
                <a:path w="11204" h="10742" extrusionOk="0">
                  <a:moveTo>
                    <a:pt x="4513" y="0"/>
                  </a:moveTo>
                  <a:lnTo>
                    <a:pt x="1834" y="2680"/>
                  </a:lnTo>
                  <a:cubicBezTo>
                    <a:pt x="0" y="4513"/>
                    <a:pt x="0" y="7521"/>
                    <a:pt x="1834" y="9355"/>
                  </a:cubicBezTo>
                  <a:cubicBezTo>
                    <a:pt x="2758" y="10279"/>
                    <a:pt x="3969" y="10741"/>
                    <a:pt x="5179" y="10741"/>
                  </a:cubicBezTo>
                  <a:cubicBezTo>
                    <a:pt x="6390" y="10741"/>
                    <a:pt x="7600" y="10279"/>
                    <a:pt x="8525" y="9355"/>
                  </a:cubicBezTo>
                  <a:lnTo>
                    <a:pt x="11204" y="6691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rgbClr val="81B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9" name="Google Shape;519;p48"/>
            <p:cNvSpPr/>
            <p:nvPr/>
          </p:nvSpPr>
          <p:spPr>
            <a:xfrm>
              <a:off x="3652172" y="3570355"/>
              <a:ext cx="329910" cy="316009"/>
            </a:xfrm>
            <a:custGeom>
              <a:avLst/>
              <a:gdLst/>
              <a:ahLst/>
              <a:cxnLst/>
              <a:rect l="l" t="t" r="r" b="b"/>
              <a:pathLst>
                <a:path w="12270" h="11753" extrusionOk="0">
                  <a:moveTo>
                    <a:pt x="5077" y="1223"/>
                  </a:moveTo>
                  <a:lnTo>
                    <a:pt x="11047" y="7193"/>
                  </a:lnTo>
                  <a:lnTo>
                    <a:pt x="8728" y="9512"/>
                  </a:lnTo>
                  <a:cubicBezTo>
                    <a:pt x="7929" y="10311"/>
                    <a:pt x="6879" y="10750"/>
                    <a:pt x="5751" y="10750"/>
                  </a:cubicBezTo>
                  <a:cubicBezTo>
                    <a:pt x="4623" y="10750"/>
                    <a:pt x="3557" y="10311"/>
                    <a:pt x="2758" y="9512"/>
                  </a:cubicBezTo>
                  <a:cubicBezTo>
                    <a:pt x="1113" y="7867"/>
                    <a:pt x="1113" y="5187"/>
                    <a:pt x="2758" y="3526"/>
                  </a:cubicBezTo>
                  <a:lnTo>
                    <a:pt x="5077" y="1223"/>
                  </a:lnTo>
                  <a:close/>
                  <a:moveTo>
                    <a:pt x="5077" y="1"/>
                  </a:moveTo>
                  <a:cubicBezTo>
                    <a:pt x="4948" y="1"/>
                    <a:pt x="4819" y="48"/>
                    <a:pt x="4717" y="142"/>
                  </a:cubicBezTo>
                  <a:lnTo>
                    <a:pt x="2053" y="2821"/>
                  </a:lnTo>
                  <a:cubicBezTo>
                    <a:pt x="0" y="4858"/>
                    <a:pt x="0" y="8180"/>
                    <a:pt x="2053" y="10217"/>
                  </a:cubicBezTo>
                  <a:cubicBezTo>
                    <a:pt x="3040" y="11204"/>
                    <a:pt x="4356" y="11753"/>
                    <a:pt x="5751" y="11753"/>
                  </a:cubicBezTo>
                  <a:cubicBezTo>
                    <a:pt x="7145" y="11753"/>
                    <a:pt x="8462" y="11204"/>
                    <a:pt x="9449" y="10217"/>
                  </a:cubicBezTo>
                  <a:lnTo>
                    <a:pt x="12113" y="7553"/>
                  </a:lnTo>
                  <a:cubicBezTo>
                    <a:pt x="12207" y="7459"/>
                    <a:pt x="12269" y="7318"/>
                    <a:pt x="12269" y="7193"/>
                  </a:cubicBezTo>
                  <a:cubicBezTo>
                    <a:pt x="12269" y="7052"/>
                    <a:pt x="12207" y="6926"/>
                    <a:pt x="12113" y="6832"/>
                  </a:cubicBezTo>
                  <a:lnTo>
                    <a:pt x="5438" y="142"/>
                  </a:lnTo>
                  <a:cubicBezTo>
                    <a:pt x="5336" y="48"/>
                    <a:pt x="5206" y="1"/>
                    <a:pt x="5077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0" name="Google Shape;520;p48"/>
            <p:cNvSpPr/>
            <p:nvPr/>
          </p:nvSpPr>
          <p:spPr>
            <a:xfrm>
              <a:off x="3665212" y="3446269"/>
              <a:ext cx="454641" cy="440955"/>
            </a:xfrm>
            <a:custGeom>
              <a:avLst/>
              <a:gdLst/>
              <a:ahLst/>
              <a:cxnLst/>
              <a:rect l="l" t="t" r="r" b="b"/>
              <a:pathLst>
                <a:path w="16909" h="16400" extrusionOk="0">
                  <a:moveTo>
                    <a:pt x="11165" y="1"/>
                  </a:moveTo>
                  <a:cubicBezTo>
                    <a:pt x="9826" y="1"/>
                    <a:pt x="8486" y="510"/>
                    <a:pt x="7460" y="1529"/>
                  </a:cubicBezTo>
                  <a:lnTo>
                    <a:pt x="1537" y="7467"/>
                  </a:lnTo>
                  <a:cubicBezTo>
                    <a:pt x="549" y="8455"/>
                    <a:pt x="1" y="9771"/>
                    <a:pt x="1" y="11165"/>
                  </a:cubicBezTo>
                  <a:cubicBezTo>
                    <a:pt x="1" y="12560"/>
                    <a:pt x="549" y="13876"/>
                    <a:pt x="1537" y="14863"/>
                  </a:cubicBezTo>
                  <a:cubicBezTo>
                    <a:pt x="2524" y="15851"/>
                    <a:pt x="3840" y="16399"/>
                    <a:pt x="5235" y="16399"/>
                  </a:cubicBezTo>
                  <a:cubicBezTo>
                    <a:pt x="6629" y="16399"/>
                    <a:pt x="7945" y="15851"/>
                    <a:pt x="8933" y="14863"/>
                  </a:cubicBezTo>
                  <a:cubicBezTo>
                    <a:pt x="9136" y="14660"/>
                    <a:pt x="9136" y="14346"/>
                    <a:pt x="8933" y="14158"/>
                  </a:cubicBezTo>
                  <a:cubicBezTo>
                    <a:pt x="8831" y="14056"/>
                    <a:pt x="8701" y="14006"/>
                    <a:pt x="8572" y="14006"/>
                  </a:cubicBezTo>
                  <a:cubicBezTo>
                    <a:pt x="8443" y="14006"/>
                    <a:pt x="8314" y="14056"/>
                    <a:pt x="8212" y="14158"/>
                  </a:cubicBezTo>
                  <a:cubicBezTo>
                    <a:pt x="7389" y="14981"/>
                    <a:pt x="6308" y="15392"/>
                    <a:pt x="5227" y="15392"/>
                  </a:cubicBezTo>
                  <a:cubicBezTo>
                    <a:pt x="4146" y="15392"/>
                    <a:pt x="3064" y="14981"/>
                    <a:pt x="2242" y="14158"/>
                  </a:cubicBezTo>
                  <a:cubicBezTo>
                    <a:pt x="596" y="12497"/>
                    <a:pt x="596" y="9818"/>
                    <a:pt x="2242" y="8173"/>
                  </a:cubicBezTo>
                  <a:lnTo>
                    <a:pt x="8180" y="2250"/>
                  </a:lnTo>
                  <a:cubicBezTo>
                    <a:pt x="9003" y="1419"/>
                    <a:pt x="10084" y="1004"/>
                    <a:pt x="11165" y="1004"/>
                  </a:cubicBezTo>
                  <a:cubicBezTo>
                    <a:pt x="12247" y="1004"/>
                    <a:pt x="13328" y="1419"/>
                    <a:pt x="14151" y="2250"/>
                  </a:cubicBezTo>
                  <a:cubicBezTo>
                    <a:pt x="14950" y="3033"/>
                    <a:pt x="15388" y="4099"/>
                    <a:pt x="15388" y="5227"/>
                  </a:cubicBezTo>
                  <a:cubicBezTo>
                    <a:pt x="15388" y="6355"/>
                    <a:pt x="14950" y="7420"/>
                    <a:pt x="14151" y="8220"/>
                  </a:cubicBezTo>
                  <a:lnTo>
                    <a:pt x="12646" y="9724"/>
                  </a:lnTo>
                  <a:cubicBezTo>
                    <a:pt x="12458" y="9912"/>
                    <a:pt x="12458" y="10241"/>
                    <a:pt x="12646" y="10429"/>
                  </a:cubicBezTo>
                  <a:cubicBezTo>
                    <a:pt x="12748" y="10531"/>
                    <a:pt x="12877" y="10582"/>
                    <a:pt x="13007" y="10582"/>
                  </a:cubicBezTo>
                  <a:cubicBezTo>
                    <a:pt x="13136" y="10582"/>
                    <a:pt x="13265" y="10531"/>
                    <a:pt x="13367" y="10429"/>
                  </a:cubicBezTo>
                  <a:lnTo>
                    <a:pt x="14871" y="8925"/>
                  </a:lnTo>
                  <a:cubicBezTo>
                    <a:pt x="16908" y="6888"/>
                    <a:pt x="16908" y="3566"/>
                    <a:pt x="14871" y="1529"/>
                  </a:cubicBezTo>
                  <a:cubicBezTo>
                    <a:pt x="13845" y="510"/>
                    <a:pt x="12505" y="1"/>
                    <a:pt x="11165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3755393" y="3537928"/>
              <a:ext cx="174876" cy="172322"/>
            </a:xfrm>
            <a:custGeom>
              <a:avLst/>
              <a:gdLst/>
              <a:ahLst/>
              <a:cxnLst/>
              <a:rect l="l" t="t" r="r" b="b"/>
              <a:pathLst>
                <a:path w="6504" h="6409" extrusionOk="0">
                  <a:moveTo>
                    <a:pt x="5955" y="0"/>
                  </a:moveTo>
                  <a:cubicBezTo>
                    <a:pt x="5825" y="0"/>
                    <a:pt x="5696" y="47"/>
                    <a:pt x="5594" y="141"/>
                  </a:cubicBezTo>
                  <a:lnTo>
                    <a:pt x="204" y="5547"/>
                  </a:lnTo>
                  <a:cubicBezTo>
                    <a:pt x="0" y="5735"/>
                    <a:pt x="0" y="6064"/>
                    <a:pt x="204" y="6252"/>
                  </a:cubicBezTo>
                  <a:cubicBezTo>
                    <a:pt x="298" y="6362"/>
                    <a:pt x="423" y="6409"/>
                    <a:pt x="549" y="6409"/>
                  </a:cubicBezTo>
                  <a:cubicBezTo>
                    <a:pt x="690" y="6409"/>
                    <a:pt x="815" y="6362"/>
                    <a:pt x="909" y="6252"/>
                  </a:cubicBezTo>
                  <a:lnTo>
                    <a:pt x="6315" y="862"/>
                  </a:lnTo>
                  <a:cubicBezTo>
                    <a:pt x="6503" y="658"/>
                    <a:pt x="6503" y="345"/>
                    <a:pt x="6315" y="141"/>
                  </a:cubicBezTo>
                  <a:cubicBezTo>
                    <a:pt x="6213" y="47"/>
                    <a:pt x="6084" y="0"/>
                    <a:pt x="5955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"/>
          <p:cNvSpPr txBox="1">
            <a:spLocks noGrp="1"/>
          </p:cNvSpPr>
          <p:nvPr>
            <p:ph type="title"/>
          </p:nvPr>
        </p:nvSpPr>
        <p:spPr>
          <a:xfrm>
            <a:off x="2235600" y="171858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MERCURE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Google Shape;527;p49"/>
          <p:cNvSpPr txBox="1">
            <a:spLocks noGrp="1"/>
          </p:cNvSpPr>
          <p:nvPr>
            <p:ph type="subTitle" idx="1"/>
          </p:nvPr>
        </p:nvSpPr>
        <p:spPr>
          <a:xfrm>
            <a:off x="1873650" y="2142826"/>
            <a:ext cx="2698500" cy="9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C’est la planète la plus petite du système solaire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8" name="Google Shape;528;p49"/>
          <p:cNvSpPr txBox="1">
            <a:spLocks noGrp="1"/>
          </p:cNvSpPr>
          <p:nvPr>
            <p:ph type="title" idx="2"/>
          </p:nvPr>
        </p:nvSpPr>
        <p:spPr>
          <a:xfrm>
            <a:off x="4572000" y="30507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9" name="Google Shape;529;p49"/>
          <p:cNvSpPr txBox="1">
            <a:spLocks noGrp="1"/>
          </p:cNvSpPr>
          <p:nvPr>
            <p:ph type="subTitle" idx="3"/>
          </p:nvPr>
        </p:nvSpPr>
        <p:spPr>
          <a:xfrm>
            <a:off x="4572000" y="3474951"/>
            <a:ext cx="2698500" cy="9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 a un beau nom et est la deuxième planète à partir du Soleil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0" name="Google Shape;530;p49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Principaux résultats</a:t>
            </a:r>
          </a:p>
        </p:txBody>
      </p:sp>
      <p:grpSp>
        <p:nvGrpSpPr>
          <p:cNvPr id="531" name="Google Shape;531;p49"/>
          <p:cNvGrpSpPr/>
          <p:nvPr/>
        </p:nvGrpSpPr>
        <p:grpSpPr>
          <a:xfrm>
            <a:off x="4683908" y="1861679"/>
            <a:ext cx="572103" cy="572706"/>
            <a:chOff x="1526012" y="2212395"/>
            <a:chExt cx="441710" cy="442210"/>
          </a:xfrm>
        </p:grpSpPr>
        <p:sp>
          <p:nvSpPr>
            <p:cNvPr id="532" name="Google Shape;532;p49"/>
            <p:cNvSpPr/>
            <p:nvPr/>
          </p:nvSpPr>
          <p:spPr>
            <a:xfrm>
              <a:off x="1614636" y="2288648"/>
              <a:ext cx="265460" cy="287777"/>
            </a:xfrm>
            <a:custGeom>
              <a:avLst/>
              <a:gdLst/>
              <a:ahLst/>
              <a:cxnLst/>
              <a:rect l="l" t="t" r="r" b="b"/>
              <a:pathLst>
                <a:path w="9873" h="10703" extrusionOk="0">
                  <a:moveTo>
                    <a:pt x="1301" y="1"/>
                  </a:moveTo>
                  <a:cubicBezTo>
                    <a:pt x="580" y="1"/>
                    <a:pt x="0" y="581"/>
                    <a:pt x="0" y="1301"/>
                  </a:cubicBezTo>
                  <a:lnTo>
                    <a:pt x="0" y="9402"/>
                  </a:lnTo>
                  <a:cubicBezTo>
                    <a:pt x="0" y="10123"/>
                    <a:pt x="580" y="10703"/>
                    <a:pt x="1301" y="10703"/>
                  </a:cubicBezTo>
                  <a:cubicBezTo>
                    <a:pt x="2022" y="10703"/>
                    <a:pt x="2602" y="10123"/>
                    <a:pt x="2602" y="9402"/>
                  </a:cubicBezTo>
                  <a:lnTo>
                    <a:pt x="2602" y="6660"/>
                  </a:lnTo>
                  <a:lnTo>
                    <a:pt x="7271" y="6660"/>
                  </a:lnTo>
                  <a:lnTo>
                    <a:pt x="7271" y="9402"/>
                  </a:lnTo>
                  <a:cubicBezTo>
                    <a:pt x="7271" y="10123"/>
                    <a:pt x="7851" y="10703"/>
                    <a:pt x="8572" y="10703"/>
                  </a:cubicBezTo>
                  <a:cubicBezTo>
                    <a:pt x="9292" y="10703"/>
                    <a:pt x="9872" y="10123"/>
                    <a:pt x="9872" y="9402"/>
                  </a:cubicBezTo>
                  <a:lnTo>
                    <a:pt x="9872" y="1301"/>
                  </a:lnTo>
                  <a:cubicBezTo>
                    <a:pt x="9872" y="581"/>
                    <a:pt x="9292" y="1"/>
                    <a:pt x="8572" y="1"/>
                  </a:cubicBezTo>
                  <a:cubicBezTo>
                    <a:pt x="7851" y="1"/>
                    <a:pt x="7271" y="581"/>
                    <a:pt x="7271" y="1301"/>
                  </a:cubicBezTo>
                  <a:lnTo>
                    <a:pt x="7271" y="4059"/>
                  </a:lnTo>
                  <a:lnTo>
                    <a:pt x="2602" y="4059"/>
                  </a:lnTo>
                  <a:lnTo>
                    <a:pt x="2602" y="1301"/>
                  </a:lnTo>
                  <a:cubicBezTo>
                    <a:pt x="2602" y="581"/>
                    <a:pt x="2022" y="1"/>
                    <a:pt x="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1601998" y="2276011"/>
              <a:ext cx="290735" cy="313078"/>
            </a:xfrm>
            <a:custGeom>
              <a:avLst/>
              <a:gdLst/>
              <a:ahLst/>
              <a:cxnLst/>
              <a:rect l="l" t="t" r="r" b="b"/>
              <a:pathLst>
                <a:path w="10813" h="11644" extrusionOk="0">
                  <a:moveTo>
                    <a:pt x="9042" y="941"/>
                  </a:moveTo>
                  <a:cubicBezTo>
                    <a:pt x="9496" y="941"/>
                    <a:pt x="9872" y="1317"/>
                    <a:pt x="9872" y="1771"/>
                  </a:cubicBezTo>
                  <a:lnTo>
                    <a:pt x="9872" y="9872"/>
                  </a:lnTo>
                  <a:cubicBezTo>
                    <a:pt x="9872" y="10343"/>
                    <a:pt x="9496" y="10703"/>
                    <a:pt x="9042" y="10703"/>
                  </a:cubicBezTo>
                  <a:cubicBezTo>
                    <a:pt x="8587" y="10703"/>
                    <a:pt x="8211" y="10343"/>
                    <a:pt x="8211" y="9872"/>
                  </a:cubicBezTo>
                  <a:lnTo>
                    <a:pt x="8211" y="7130"/>
                  </a:lnTo>
                  <a:cubicBezTo>
                    <a:pt x="8211" y="6864"/>
                    <a:pt x="8008" y="6660"/>
                    <a:pt x="7741" y="6660"/>
                  </a:cubicBezTo>
                  <a:lnTo>
                    <a:pt x="3072" y="6660"/>
                  </a:lnTo>
                  <a:cubicBezTo>
                    <a:pt x="2805" y="6660"/>
                    <a:pt x="2602" y="6864"/>
                    <a:pt x="2602" y="7130"/>
                  </a:cubicBezTo>
                  <a:lnTo>
                    <a:pt x="2602" y="9872"/>
                  </a:lnTo>
                  <a:cubicBezTo>
                    <a:pt x="2602" y="10343"/>
                    <a:pt x="2225" y="10703"/>
                    <a:pt x="1771" y="10703"/>
                  </a:cubicBezTo>
                  <a:cubicBezTo>
                    <a:pt x="1317" y="10703"/>
                    <a:pt x="941" y="10343"/>
                    <a:pt x="941" y="9872"/>
                  </a:cubicBezTo>
                  <a:lnTo>
                    <a:pt x="941" y="1771"/>
                  </a:lnTo>
                  <a:cubicBezTo>
                    <a:pt x="941" y="1317"/>
                    <a:pt x="1317" y="941"/>
                    <a:pt x="1771" y="941"/>
                  </a:cubicBezTo>
                  <a:cubicBezTo>
                    <a:pt x="2225" y="941"/>
                    <a:pt x="2602" y="1317"/>
                    <a:pt x="2602" y="1771"/>
                  </a:cubicBezTo>
                  <a:lnTo>
                    <a:pt x="2602" y="4529"/>
                  </a:lnTo>
                  <a:cubicBezTo>
                    <a:pt x="2602" y="4780"/>
                    <a:pt x="2805" y="4999"/>
                    <a:pt x="3072" y="4999"/>
                  </a:cubicBezTo>
                  <a:lnTo>
                    <a:pt x="7741" y="4999"/>
                  </a:lnTo>
                  <a:cubicBezTo>
                    <a:pt x="8008" y="4999"/>
                    <a:pt x="8211" y="4780"/>
                    <a:pt x="8211" y="4529"/>
                  </a:cubicBezTo>
                  <a:lnTo>
                    <a:pt x="8211" y="1771"/>
                  </a:lnTo>
                  <a:cubicBezTo>
                    <a:pt x="8211" y="1317"/>
                    <a:pt x="8587" y="941"/>
                    <a:pt x="9042" y="941"/>
                  </a:cubicBezTo>
                  <a:close/>
                  <a:moveTo>
                    <a:pt x="1771" y="1"/>
                  </a:moveTo>
                  <a:cubicBezTo>
                    <a:pt x="800" y="1"/>
                    <a:pt x="0" y="800"/>
                    <a:pt x="0" y="1771"/>
                  </a:cubicBezTo>
                  <a:lnTo>
                    <a:pt x="0" y="9872"/>
                  </a:lnTo>
                  <a:cubicBezTo>
                    <a:pt x="0" y="10860"/>
                    <a:pt x="800" y="11643"/>
                    <a:pt x="1771" y="11643"/>
                  </a:cubicBezTo>
                  <a:cubicBezTo>
                    <a:pt x="2743" y="11643"/>
                    <a:pt x="3542" y="10860"/>
                    <a:pt x="3542" y="9872"/>
                  </a:cubicBezTo>
                  <a:lnTo>
                    <a:pt x="3542" y="7600"/>
                  </a:lnTo>
                  <a:lnTo>
                    <a:pt x="7271" y="7600"/>
                  </a:lnTo>
                  <a:lnTo>
                    <a:pt x="7271" y="9872"/>
                  </a:lnTo>
                  <a:cubicBezTo>
                    <a:pt x="7271" y="10860"/>
                    <a:pt x="8070" y="11643"/>
                    <a:pt x="9042" y="11643"/>
                  </a:cubicBezTo>
                  <a:cubicBezTo>
                    <a:pt x="10013" y="11643"/>
                    <a:pt x="10812" y="10860"/>
                    <a:pt x="10812" y="9872"/>
                  </a:cubicBezTo>
                  <a:lnTo>
                    <a:pt x="10812" y="1771"/>
                  </a:lnTo>
                  <a:cubicBezTo>
                    <a:pt x="10812" y="800"/>
                    <a:pt x="10013" y="1"/>
                    <a:pt x="9042" y="1"/>
                  </a:cubicBezTo>
                  <a:cubicBezTo>
                    <a:pt x="8070" y="1"/>
                    <a:pt x="7271" y="800"/>
                    <a:pt x="7271" y="1771"/>
                  </a:cubicBezTo>
                  <a:lnTo>
                    <a:pt x="7271" y="4059"/>
                  </a:lnTo>
                  <a:lnTo>
                    <a:pt x="3542" y="4059"/>
                  </a:lnTo>
                  <a:lnTo>
                    <a:pt x="3542" y="1771"/>
                  </a:lnTo>
                  <a:cubicBezTo>
                    <a:pt x="3542" y="800"/>
                    <a:pt x="2743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1527009" y="2212395"/>
              <a:ext cx="440713" cy="440713"/>
            </a:xfrm>
            <a:custGeom>
              <a:avLst/>
              <a:gdLst/>
              <a:ahLst/>
              <a:cxnLst/>
              <a:rect l="l" t="t" r="r" b="b"/>
              <a:pathLst>
                <a:path w="16391" h="16391" extrusionOk="0">
                  <a:moveTo>
                    <a:pt x="1708" y="1"/>
                  </a:moveTo>
                  <a:cubicBezTo>
                    <a:pt x="768" y="1"/>
                    <a:pt x="0" y="768"/>
                    <a:pt x="0" y="1709"/>
                  </a:cubicBezTo>
                  <a:lnTo>
                    <a:pt x="0" y="14683"/>
                  </a:lnTo>
                  <a:cubicBezTo>
                    <a:pt x="0" y="15623"/>
                    <a:pt x="768" y="16391"/>
                    <a:pt x="1708" y="16391"/>
                  </a:cubicBezTo>
                  <a:lnTo>
                    <a:pt x="11533" y="16391"/>
                  </a:lnTo>
                  <a:cubicBezTo>
                    <a:pt x="11799" y="16391"/>
                    <a:pt x="12003" y="16187"/>
                    <a:pt x="12003" y="15921"/>
                  </a:cubicBezTo>
                  <a:cubicBezTo>
                    <a:pt x="12003" y="15654"/>
                    <a:pt x="11799" y="15451"/>
                    <a:pt x="11533" y="15451"/>
                  </a:cubicBezTo>
                  <a:lnTo>
                    <a:pt x="1708" y="15451"/>
                  </a:lnTo>
                  <a:cubicBezTo>
                    <a:pt x="1285" y="15451"/>
                    <a:pt x="940" y="15106"/>
                    <a:pt x="940" y="14683"/>
                  </a:cubicBezTo>
                  <a:lnTo>
                    <a:pt x="940" y="1709"/>
                  </a:lnTo>
                  <a:cubicBezTo>
                    <a:pt x="940" y="1285"/>
                    <a:pt x="1285" y="941"/>
                    <a:pt x="1708" y="941"/>
                  </a:cubicBezTo>
                  <a:lnTo>
                    <a:pt x="14683" y="941"/>
                  </a:lnTo>
                  <a:cubicBezTo>
                    <a:pt x="15106" y="941"/>
                    <a:pt x="15450" y="1285"/>
                    <a:pt x="15450" y="1709"/>
                  </a:cubicBezTo>
                  <a:lnTo>
                    <a:pt x="15450" y="14683"/>
                  </a:lnTo>
                  <a:cubicBezTo>
                    <a:pt x="15450" y="15106"/>
                    <a:pt x="15106" y="15451"/>
                    <a:pt x="14683" y="15451"/>
                  </a:cubicBezTo>
                  <a:lnTo>
                    <a:pt x="14118" y="15451"/>
                  </a:lnTo>
                  <a:cubicBezTo>
                    <a:pt x="13868" y="15451"/>
                    <a:pt x="13648" y="15654"/>
                    <a:pt x="13648" y="15921"/>
                  </a:cubicBezTo>
                  <a:cubicBezTo>
                    <a:pt x="13648" y="16187"/>
                    <a:pt x="13868" y="16391"/>
                    <a:pt x="14118" y="16391"/>
                  </a:cubicBezTo>
                  <a:lnTo>
                    <a:pt x="14683" y="16391"/>
                  </a:lnTo>
                  <a:cubicBezTo>
                    <a:pt x="15623" y="16391"/>
                    <a:pt x="16391" y="15623"/>
                    <a:pt x="16391" y="14683"/>
                  </a:cubicBezTo>
                  <a:lnTo>
                    <a:pt x="16391" y="1709"/>
                  </a:lnTo>
                  <a:cubicBezTo>
                    <a:pt x="16391" y="768"/>
                    <a:pt x="15623" y="1"/>
                    <a:pt x="14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5" name="Google Shape;535;p49"/>
            <p:cNvGrpSpPr/>
            <p:nvPr/>
          </p:nvGrpSpPr>
          <p:grpSpPr>
            <a:xfrm>
              <a:off x="1526012" y="2212949"/>
              <a:ext cx="441655" cy="441655"/>
              <a:chOff x="1526012" y="2212949"/>
              <a:chExt cx="441655" cy="441655"/>
            </a:xfrm>
          </p:grpSpPr>
          <p:sp>
            <p:nvSpPr>
              <p:cNvPr id="536" name="Google Shape;536;p49"/>
              <p:cNvSpPr/>
              <p:nvPr/>
            </p:nvSpPr>
            <p:spPr>
              <a:xfrm>
                <a:off x="1613826" y="2289365"/>
                <a:ext cx="266028" cy="288392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10703" extrusionOk="0">
                    <a:moveTo>
                      <a:pt x="1301" y="1"/>
                    </a:moveTo>
                    <a:cubicBezTo>
                      <a:pt x="580" y="1"/>
                      <a:pt x="0" y="581"/>
                      <a:pt x="0" y="1301"/>
                    </a:cubicBezTo>
                    <a:lnTo>
                      <a:pt x="0" y="9402"/>
                    </a:lnTo>
                    <a:cubicBezTo>
                      <a:pt x="0" y="10123"/>
                      <a:pt x="580" y="10703"/>
                      <a:pt x="1301" y="10703"/>
                    </a:cubicBezTo>
                    <a:cubicBezTo>
                      <a:pt x="2022" y="10703"/>
                      <a:pt x="2602" y="10123"/>
                      <a:pt x="2602" y="9402"/>
                    </a:cubicBezTo>
                    <a:lnTo>
                      <a:pt x="2602" y="6660"/>
                    </a:lnTo>
                    <a:lnTo>
                      <a:pt x="7271" y="6660"/>
                    </a:lnTo>
                    <a:lnTo>
                      <a:pt x="7271" y="9402"/>
                    </a:lnTo>
                    <a:cubicBezTo>
                      <a:pt x="7271" y="10123"/>
                      <a:pt x="7851" y="10703"/>
                      <a:pt x="8572" y="10703"/>
                    </a:cubicBezTo>
                    <a:cubicBezTo>
                      <a:pt x="9292" y="10703"/>
                      <a:pt x="9872" y="10123"/>
                      <a:pt x="9872" y="9402"/>
                    </a:cubicBezTo>
                    <a:lnTo>
                      <a:pt x="9872" y="1301"/>
                    </a:lnTo>
                    <a:cubicBezTo>
                      <a:pt x="9872" y="581"/>
                      <a:pt x="9292" y="1"/>
                      <a:pt x="8572" y="1"/>
                    </a:cubicBezTo>
                    <a:cubicBezTo>
                      <a:pt x="7851" y="1"/>
                      <a:pt x="7271" y="581"/>
                      <a:pt x="7271" y="1301"/>
                    </a:cubicBezTo>
                    <a:lnTo>
                      <a:pt x="7271" y="4059"/>
                    </a:lnTo>
                    <a:lnTo>
                      <a:pt x="2602" y="4059"/>
                    </a:lnTo>
                    <a:lnTo>
                      <a:pt x="2602" y="1301"/>
                    </a:lnTo>
                    <a:cubicBezTo>
                      <a:pt x="2602" y="581"/>
                      <a:pt x="2022" y="1"/>
                      <a:pt x="1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7" name="Google Shape;537;p49"/>
              <p:cNvSpPr/>
              <p:nvPr/>
            </p:nvSpPr>
            <p:spPr>
              <a:xfrm>
                <a:off x="1601162" y="2276701"/>
                <a:ext cx="291356" cy="313748"/>
              </a:xfrm>
              <a:custGeom>
                <a:avLst/>
                <a:gdLst/>
                <a:ahLst/>
                <a:cxnLst/>
                <a:rect l="l" t="t" r="r" b="b"/>
                <a:pathLst>
                  <a:path w="10813" h="11644" extrusionOk="0">
                    <a:moveTo>
                      <a:pt x="9042" y="941"/>
                    </a:moveTo>
                    <a:cubicBezTo>
                      <a:pt x="9496" y="941"/>
                      <a:pt x="9872" y="1317"/>
                      <a:pt x="9872" y="1771"/>
                    </a:cubicBezTo>
                    <a:lnTo>
                      <a:pt x="9872" y="9872"/>
                    </a:lnTo>
                    <a:cubicBezTo>
                      <a:pt x="9872" y="10343"/>
                      <a:pt x="9496" y="10703"/>
                      <a:pt x="9042" y="10703"/>
                    </a:cubicBezTo>
                    <a:cubicBezTo>
                      <a:pt x="8587" y="10703"/>
                      <a:pt x="8211" y="10343"/>
                      <a:pt x="8211" y="9872"/>
                    </a:cubicBezTo>
                    <a:lnTo>
                      <a:pt x="8211" y="7130"/>
                    </a:lnTo>
                    <a:cubicBezTo>
                      <a:pt x="8211" y="6864"/>
                      <a:pt x="8008" y="6660"/>
                      <a:pt x="7741" y="6660"/>
                    </a:cubicBezTo>
                    <a:lnTo>
                      <a:pt x="3072" y="6660"/>
                    </a:lnTo>
                    <a:cubicBezTo>
                      <a:pt x="2805" y="6660"/>
                      <a:pt x="2602" y="6864"/>
                      <a:pt x="2602" y="7130"/>
                    </a:cubicBezTo>
                    <a:lnTo>
                      <a:pt x="2602" y="9872"/>
                    </a:lnTo>
                    <a:cubicBezTo>
                      <a:pt x="2602" y="10343"/>
                      <a:pt x="2225" y="10703"/>
                      <a:pt x="1771" y="10703"/>
                    </a:cubicBezTo>
                    <a:cubicBezTo>
                      <a:pt x="1317" y="10703"/>
                      <a:pt x="941" y="10343"/>
                      <a:pt x="941" y="9872"/>
                    </a:cubicBezTo>
                    <a:lnTo>
                      <a:pt x="941" y="1771"/>
                    </a:lnTo>
                    <a:cubicBezTo>
                      <a:pt x="941" y="1317"/>
                      <a:pt x="1317" y="941"/>
                      <a:pt x="1771" y="941"/>
                    </a:cubicBezTo>
                    <a:cubicBezTo>
                      <a:pt x="2225" y="941"/>
                      <a:pt x="2602" y="1317"/>
                      <a:pt x="2602" y="1771"/>
                    </a:cubicBezTo>
                    <a:lnTo>
                      <a:pt x="2602" y="4529"/>
                    </a:lnTo>
                    <a:cubicBezTo>
                      <a:pt x="2602" y="4780"/>
                      <a:pt x="2805" y="4999"/>
                      <a:pt x="3072" y="4999"/>
                    </a:cubicBezTo>
                    <a:lnTo>
                      <a:pt x="7741" y="4999"/>
                    </a:lnTo>
                    <a:cubicBezTo>
                      <a:pt x="8008" y="4999"/>
                      <a:pt x="8211" y="4780"/>
                      <a:pt x="8211" y="4529"/>
                    </a:cubicBezTo>
                    <a:lnTo>
                      <a:pt x="8211" y="1771"/>
                    </a:lnTo>
                    <a:cubicBezTo>
                      <a:pt x="8211" y="1317"/>
                      <a:pt x="8587" y="941"/>
                      <a:pt x="9042" y="941"/>
                    </a:cubicBezTo>
                    <a:close/>
                    <a:moveTo>
                      <a:pt x="1771" y="1"/>
                    </a:moveTo>
                    <a:cubicBezTo>
                      <a:pt x="800" y="1"/>
                      <a:pt x="0" y="800"/>
                      <a:pt x="0" y="1771"/>
                    </a:cubicBezTo>
                    <a:lnTo>
                      <a:pt x="0" y="9872"/>
                    </a:lnTo>
                    <a:cubicBezTo>
                      <a:pt x="0" y="10860"/>
                      <a:pt x="800" y="11643"/>
                      <a:pt x="1771" y="11643"/>
                    </a:cubicBezTo>
                    <a:cubicBezTo>
                      <a:pt x="2743" y="11643"/>
                      <a:pt x="3542" y="10860"/>
                      <a:pt x="3542" y="9872"/>
                    </a:cubicBezTo>
                    <a:lnTo>
                      <a:pt x="3542" y="7600"/>
                    </a:lnTo>
                    <a:lnTo>
                      <a:pt x="7271" y="7600"/>
                    </a:lnTo>
                    <a:lnTo>
                      <a:pt x="7271" y="9872"/>
                    </a:lnTo>
                    <a:cubicBezTo>
                      <a:pt x="7271" y="10860"/>
                      <a:pt x="8070" y="11643"/>
                      <a:pt x="9042" y="11643"/>
                    </a:cubicBezTo>
                    <a:cubicBezTo>
                      <a:pt x="10013" y="11643"/>
                      <a:pt x="10812" y="10860"/>
                      <a:pt x="10812" y="9872"/>
                    </a:cubicBezTo>
                    <a:lnTo>
                      <a:pt x="10812" y="1771"/>
                    </a:lnTo>
                    <a:cubicBezTo>
                      <a:pt x="10812" y="800"/>
                      <a:pt x="10013" y="1"/>
                      <a:pt x="9042" y="1"/>
                    </a:cubicBezTo>
                    <a:cubicBezTo>
                      <a:pt x="8070" y="1"/>
                      <a:pt x="7271" y="800"/>
                      <a:pt x="7271" y="1771"/>
                    </a:cubicBezTo>
                    <a:lnTo>
                      <a:pt x="7271" y="4059"/>
                    </a:lnTo>
                    <a:lnTo>
                      <a:pt x="3542" y="4059"/>
                    </a:lnTo>
                    <a:lnTo>
                      <a:pt x="3542" y="1771"/>
                    </a:lnTo>
                    <a:cubicBezTo>
                      <a:pt x="3542" y="800"/>
                      <a:pt x="2743" y="1"/>
                      <a:pt x="1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8" name="Google Shape;538;p49"/>
              <p:cNvSpPr/>
              <p:nvPr/>
            </p:nvSpPr>
            <p:spPr>
              <a:xfrm>
                <a:off x="1526012" y="2212949"/>
                <a:ext cx="441655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16391" h="16391" extrusionOk="0">
                    <a:moveTo>
                      <a:pt x="1708" y="1"/>
                    </a:moveTo>
                    <a:cubicBezTo>
                      <a:pt x="768" y="1"/>
                      <a:pt x="0" y="768"/>
                      <a:pt x="0" y="1709"/>
                    </a:cubicBezTo>
                    <a:lnTo>
                      <a:pt x="0" y="14683"/>
                    </a:lnTo>
                    <a:cubicBezTo>
                      <a:pt x="0" y="15623"/>
                      <a:pt x="768" y="16391"/>
                      <a:pt x="1708" y="16391"/>
                    </a:cubicBezTo>
                    <a:lnTo>
                      <a:pt x="11533" y="16391"/>
                    </a:lnTo>
                    <a:cubicBezTo>
                      <a:pt x="11799" y="16391"/>
                      <a:pt x="12003" y="16187"/>
                      <a:pt x="12003" y="15921"/>
                    </a:cubicBezTo>
                    <a:cubicBezTo>
                      <a:pt x="12003" y="15654"/>
                      <a:pt x="11799" y="15451"/>
                      <a:pt x="11533" y="15451"/>
                    </a:cubicBezTo>
                    <a:lnTo>
                      <a:pt x="1708" y="15451"/>
                    </a:lnTo>
                    <a:cubicBezTo>
                      <a:pt x="1285" y="15451"/>
                      <a:pt x="940" y="15106"/>
                      <a:pt x="940" y="14683"/>
                    </a:cubicBezTo>
                    <a:lnTo>
                      <a:pt x="940" y="1709"/>
                    </a:lnTo>
                    <a:cubicBezTo>
                      <a:pt x="940" y="1285"/>
                      <a:pt x="1285" y="941"/>
                      <a:pt x="1708" y="941"/>
                    </a:cubicBezTo>
                    <a:lnTo>
                      <a:pt x="14683" y="941"/>
                    </a:lnTo>
                    <a:cubicBezTo>
                      <a:pt x="15106" y="941"/>
                      <a:pt x="15450" y="1285"/>
                      <a:pt x="15450" y="1709"/>
                    </a:cubicBezTo>
                    <a:lnTo>
                      <a:pt x="15450" y="14683"/>
                    </a:lnTo>
                    <a:cubicBezTo>
                      <a:pt x="15450" y="15106"/>
                      <a:pt x="15106" y="15451"/>
                      <a:pt x="14683" y="15451"/>
                    </a:cubicBezTo>
                    <a:lnTo>
                      <a:pt x="14118" y="15451"/>
                    </a:lnTo>
                    <a:cubicBezTo>
                      <a:pt x="13868" y="15451"/>
                      <a:pt x="13648" y="15654"/>
                      <a:pt x="13648" y="15921"/>
                    </a:cubicBezTo>
                    <a:cubicBezTo>
                      <a:pt x="13648" y="16187"/>
                      <a:pt x="13868" y="16391"/>
                      <a:pt x="14118" y="16391"/>
                    </a:cubicBezTo>
                    <a:lnTo>
                      <a:pt x="14683" y="16391"/>
                    </a:lnTo>
                    <a:cubicBezTo>
                      <a:pt x="15623" y="16391"/>
                      <a:pt x="16391" y="15623"/>
                      <a:pt x="16391" y="14683"/>
                    </a:cubicBezTo>
                    <a:lnTo>
                      <a:pt x="16391" y="1709"/>
                    </a:lnTo>
                    <a:cubicBezTo>
                      <a:pt x="16391" y="768"/>
                      <a:pt x="15623" y="1"/>
                      <a:pt x="14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39" name="Google Shape;539;p49"/>
          <p:cNvGrpSpPr/>
          <p:nvPr/>
        </p:nvGrpSpPr>
        <p:grpSpPr>
          <a:xfrm>
            <a:off x="4039467" y="3200411"/>
            <a:ext cx="420639" cy="572690"/>
            <a:chOff x="8014398" y="2860894"/>
            <a:chExt cx="323618" cy="440632"/>
          </a:xfrm>
        </p:grpSpPr>
        <p:sp>
          <p:nvSpPr>
            <p:cNvPr id="540" name="Google Shape;540;p49"/>
            <p:cNvSpPr/>
            <p:nvPr/>
          </p:nvSpPr>
          <p:spPr>
            <a:xfrm>
              <a:off x="8163140" y="2905447"/>
              <a:ext cx="26135" cy="71655"/>
            </a:xfrm>
            <a:custGeom>
              <a:avLst/>
              <a:gdLst/>
              <a:ahLst/>
              <a:cxnLst/>
              <a:rect l="l" t="t" r="r" b="b"/>
              <a:pathLst>
                <a:path w="972" h="2665" extrusionOk="0">
                  <a:moveTo>
                    <a:pt x="486" y="1"/>
                  </a:moveTo>
                  <a:cubicBezTo>
                    <a:pt x="220" y="1"/>
                    <a:pt x="0" y="205"/>
                    <a:pt x="0" y="471"/>
                  </a:cubicBezTo>
                  <a:lnTo>
                    <a:pt x="0" y="2179"/>
                  </a:lnTo>
                  <a:cubicBezTo>
                    <a:pt x="0" y="2445"/>
                    <a:pt x="220" y="2665"/>
                    <a:pt x="486" y="2665"/>
                  </a:cubicBezTo>
                  <a:cubicBezTo>
                    <a:pt x="752" y="2665"/>
                    <a:pt x="972" y="2445"/>
                    <a:pt x="972" y="2179"/>
                  </a:cubicBezTo>
                  <a:lnTo>
                    <a:pt x="972" y="471"/>
                  </a:lnTo>
                  <a:cubicBezTo>
                    <a:pt x="972" y="205"/>
                    <a:pt x="752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8140393" y="2928194"/>
              <a:ext cx="71628" cy="25731"/>
            </a:xfrm>
            <a:custGeom>
              <a:avLst/>
              <a:gdLst/>
              <a:ahLst/>
              <a:cxnLst/>
              <a:rect l="l" t="t" r="r" b="b"/>
              <a:pathLst>
                <a:path w="2664" h="957" extrusionOk="0">
                  <a:moveTo>
                    <a:pt x="486" y="1"/>
                  </a:moveTo>
                  <a:cubicBezTo>
                    <a:pt x="220" y="1"/>
                    <a:pt x="0" y="220"/>
                    <a:pt x="0" y="487"/>
                  </a:cubicBezTo>
                  <a:cubicBezTo>
                    <a:pt x="0" y="737"/>
                    <a:pt x="220" y="957"/>
                    <a:pt x="486" y="957"/>
                  </a:cubicBezTo>
                  <a:lnTo>
                    <a:pt x="2178" y="957"/>
                  </a:lnTo>
                  <a:cubicBezTo>
                    <a:pt x="2445" y="957"/>
                    <a:pt x="2664" y="737"/>
                    <a:pt x="2664" y="487"/>
                  </a:cubicBezTo>
                  <a:cubicBezTo>
                    <a:pt x="2664" y="220"/>
                    <a:pt x="2445" y="1"/>
                    <a:pt x="2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8027466" y="3015417"/>
              <a:ext cx="297483" cy="273365"/>
            </a:xfrm>
            <a:custGeom>
              <a:avLst/>
              <a:gdLst/>
              <a:ahLst/>
              <a:cxnLst/>
              <a:rect l="l" t="t" r="r" b="b"/>
              <a:pathLst>
                <a:path w="11064" h="10167" extrusionOk="0">
                  <a:moveTo>
                    <a:pt x="8149" y="1"/>
                  </a:moveTo>
                  <a:lnTo>
                    <a:pt x="6942" y="16"/>
                  </a:lnTo>
                  <a:cubicBezTo>
                    <a:pt x="8462" y="596"/>
                    <a:pt x="9528" y="2100"/>
                    <a:pt x="9528" y="3855"/>
                  </a:cubicBezTo>
                  <a:cubicBezTo>
                    <a:pt x="9528" y="6127"/>
                    <a:pt x="7742" y="8368"/>
                    <a:pt x="5532" y="8368"/>
                  </a:cubicBezTo>
                  <a:cubicBezTo>
                    <a:pt x="3323" y="8368"/>
                    <a:pt x="1536" y="6127"/>
                    <a:pt x="1536" y="3855"/>
                  </a:cubicBezTo>
                  <a:cubicBezTo>
                    <a:pt x="1536" y="2116"/>
                    <a:pt x="2586" y="627"/>
                    <a:pt x="4075" y="32"/>
                  </a:cubicBezTo>
                  <a:lnTo>
                    <a:pt x="2680" y="32"/>
                  </a:lnTo>
                  <a:lnTo>
                    <a:pt x="1380" y="220"/>
                  </a:lnTo>
                  <a:cubicBezTo>
                    <a:pt x="1364" y="222"/>
                    <a:pt x="1347" y="222"/>
                    <a:pt x="1331" y="222"/>
                  </a:cubicBezTo>
                  <a:cubicBezTo>
                    <a:pt x="1191" y="222"/>
                    <a:pt x="1055" y="163"/>
                    <a:pt x="957" y="79"/>
                  </a:cubicBezTo>
                  <a:cubicBezTo>
                    <a:pt x="267" y="1254"/>
                    <a:pt x="1" y="2727"/>
                    <a:pt x="1" y="4247"/>
                  </a:cubicBezTo>
                  <a:cubicBezTo>
                    <a:pt x="1" y="9268"/>
                    <a:pt x="1022" y="10167"/>
                    <a:pt x="2562" y="10167"/>
                  </a:cubicBezTo>
                  <a:cubicBezTo>
                    <a:pt x="3420" y="10167"/>
                    <a:pt x="4439" y="9888"/>
                    <a:pt x="5532" y="9888"/>
                  </a:cubicBezTo>
                  <a:cubicBezTo>
                    <a:pt x="6607" y="9888"/>
                    <a:pt x="7610" y="10148"/>
                    <a:pt x="8458" y="10148"/>
                  </a:cubicBezTo>
                  <a:cubicBezTo>
                    <a:pt x="10023" y="10148"/>
                    <a:pt x="11063" y="9265"/>
                    <a:pt x="11063" y="4247"/>
                  </a:cubicBezTo>
                  <a:cubicBezTo>
                    <a:pt x="11063" y="2711"/>
                    <a:pt x="10828" y="1207"/>
                    <a:pt x="10155" y="16"/>
                  </a:cubicBezTo>
                  <a:cubicBezTo>
                    <a:pt x="10054" y="145"/>
                    <a:pt x="9888" y="222"/>
                    <a:pt x="9729" y="222"/>
                  </a:cubicBezTo>
                  <a:cubicBezTo>
                    <a:pt x="9714" y="222"/>
                    <a:pt x="9699" y="221"/>
                    <a:pt x="9685" y="220"/>
                  </a:cubicBezTo>
                  <a:lnTo>
                    <a:pt x="81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8014398" y="3002780"/>
              <a:ext cx="323618" cy="298747"/>
            </a:xfrm>
            <a:custGeom>
              <a:avLst/>
              <a:gdLst/>
              <a:ahLst/>
              <a:cxnLst/>
              <a:rect l="l" t="t" r="r" b="b"/>
              <a:pathLst>
                <a:path w="12036" h="11111" extrusionOk="0">
                  <a:moveTo>
                    <a:pt x="2916" y="1019"/>
                  </a:moveTo>
                  <a:lnTo>
                    <a:pt x="2916" y="1019"/>
                  </a:lnTo>
                  <a:cubicBezTo>
                    <a:pt x="2696" y="1238"/>
                    <a:pt x="2508" y="1458"/>
                    <a:pt x="2336" y="1708"/>
                  </a:cubicBezTo>
                  <a:cubicBezTo>
                    <a:pt x="1819" y="2476"/>
                    <a:pt x="1552" y="3385"/>
                    <a:pt x="1552" y="4325"/>
                  </a:cubicBezTo>
                  <a:cubicBezTo>
                    <a:pt x="1552" y="5547"/>
                    <a:pt x="2007" y="6785"/>
                    <a:pt x="2837" y="7741"/>
                  </a:cubicBezTo>
                  <a:cubicBezTo>
                    <a:pt x="3699" y="8760"/>
                    <a:pt x="4827" y="9324"/>
                    <a:pt x="6018" y="9324"/>
                  </a:cubicBezTo>
                  <a:cubicBezTo>
                    <a:pt x="7209" y="9324"/>
                    <a:pt x="8337" y="8760"/>
                    <a:pt x="9199" y="7741"/>
                  </a:cubicBezTo>
                  <a:cubicBezTo>
                    <a:pt x="10030" y="6785"/>
                    <a:pt x="10500" y="5547"/>
                    <a:pt x="10500" y="4325"/>
                  </a:cubicBezTo>
                  <a:cubicBezTo>
                    <a:pt x="10500" y="3385"/>
                    <a:pt x="10218" y="2461"/>
                    <a:pt x="9685" y="1693"/>
                  </a:cubicBezTo>
                  <a:cubicBezTo>
                    <a:pt x="9512" y="1458"/>
                    <a:pt x="9340" y="1223"/>
                    <a:pt x="9121" y="1019"/>
                  </a:cubicBezTo>
                  <a:lnTo>
                    <a:pt x="9121" y="1019"/>
                  </a:lnTo>
                  <a:lnTo>
                    <a:pt x="10092" y="1160"/>
                  </a:lnTo>
                  <a:cubicBezTo>
                    <a:pt x="10144" y="1166"/>
                    <a:pt x="10193" y="1170"/>
                    <a:pt x="10241" y="1170"/>
                  </a:cubicBezTo>
                  <a:cubicBezTo>
                    <a:pt x="10308" y="1170"/>
                    <a:pt x="10373" y="1163"/>
                    <a:pt x="10437" y="1144"/>
                  </a:cubicBezTo>
                  <a:cubicBezTo>
                    <a:pt x="10860" y="2084"/>
                    <a:pt x="11079" y="3275"/>
                    <a:pt x="11079" y="4717"/>
                  </a:cubicBezTo>
                  <a:cubicBezTo>
                    <a:pt x="11079" y="6989"/>
                    <a:pt x="10860" y="8493"/>
                    <a:pt x="10421" y="9324"/>
                  </a:cubicBezTo>
                  <a:cubicBezTo>
                    <a:pt x="10092" y="9904"/>
                    <a:pt x="9685" y="10139"/>
                    <a:pt x="8948" y="10139"/>
                  </a:cubicBezTo>
                  <a:cubicBezTo>
                    <a:pt x="8572" y="10139"/>
                    <a:pt x="8165" y="10076"/>
                    <a:pt x="7710" y="10029"/>
                  </a:cubicBezTo>
                  <a:cubicBezTo>
                    <a:pt x="7193" y="9951"/>
                    <a:pt x="6614" y="9872"/>
                    <a:pt x="6018" y="9872"/>
                  </a:cubicBezTo>
                  <a:cubicBezTo>
                    <a:pt x="5407" y="9872"/>
                    <a:pt x="4812" y="9966"/>
                    <a:pt x="4279" y="10029"/>
                  </a:cubicBezTo>
                  <a:cubicBezTo>
                    <a:pt x="3840" y="10092"/>
                    <a:pt x="3417" y="10154"/>
                    <a:pt x="3041" y="10154"/>
                  </a:cubicBezTo>
                  <a:cubicBezTo>
                    <a:pt x="2210" y="10154"/>
                    <a:pt x="957" y="10154"/>
                    <a:pt x="957" y="4717"/>
                  </a:cubicBezTo>
                  <a:cubicBezTo>
                    <a:pt x="957" y="3338"/>
                    <a:pt x="1208" y="2116"/>
                    <a:pt x="1662" y="1160"/>
                  </a:cubicBezTo>
                  <a:cubicBezTo>
                    <a:pt x="1709" y="1168"/>
                    <a:pt x="1756" y="1172"/>
                    <a:pt x="1803" y="1172"/>
                  </a:cubicBezTo>
                  <a:cubicBezTo>
                    <a:pt x="1850" y="1172"/>
                    <a:pt x="1897" y="1168"/>
                    <a:pt x="1944" y="1160"/>
                  </a:cubicBezTo>
                  <a:lnTo>
                    <a:pt x="2916" y="1019"/>
                  </a:lnTo>
                  <a:close/>
                  <a:moveTo>
                    <a:pt x="7428" y="0"/>
                  </a:moveTo>
                  <a:cubicBezTo>
                    <a:pt x="7193" y="0"/>
                    <a:pt x="7005" y="173"/>
                    <a:pt x="6958" y="392"/>
                  </a:cubicBezTo>
                  <a:cubicBezTo>
                    <a:pt x="6927" y="612"/>
                    <a:pt x="7052" y="847"/>
                    <a:pt x="7256" y="925"/>
                  </a:cubicBezTo>
                  <a:cubicBezTo>
                    <a:pt x="8619" y="1458"/>
                    <a:pt x="9528" y="2821"/>
                    <a:pt x="9528" y="4325"/>
                  </a:cubicBezTo>
                  <a:cubicBezTo>
                    <a:pt x="9528" y="6441"/>
                    <a:pt x="7851" y="8352"/>
                    <a:pt x="6018" y="8352"/>
                  </a:cubicBezTo>
                  <a:cubicBezTo>
                    <a:pt x="4185" y="8352"/>
                    <a:pt x="2508" y="6441"/>
                    <a:pt x="2508" y="4325"/>
                  </a:cubicBezTo>
                  <a:cubicBezTo>
                    <a:pt x="2508" y="2821"/>
                    <a:pt x="3386" y="1489"/>
                    <a:pt x="4749" y="941"/>
                  </a:cubicBezTo>
                  <a:cubicBezTo>
                    <a:pt x="4953" y="847"/>
                    <a:pt x="5078" y="627"/>
                    <a:pt x="5031" y="408"/>
                  </a:cubicBezTo>
                  <a:cubicBezTo>
                    <a:pt x="4984" y="173"/>
                    <a:pt x="4796" y="16"/>
                    <a:pt x="4561" y="16"/>
                  </a:cubicBezTo>
                  <a:lnTo>
                    <a:pt x="3166" y="32"/>
                  </a:lnTo>
                  <a:lnTo>
                    <a:pt x="3104" y="32"/>
                  </a:lnTo>
                  <a:lnTo>
                    <a:pt x="1803" y="204"/>
                  </a:lnTo>
                  <a:cubicBezTo>
                    <a:pt x="1803" y="204"/>
                    <a:pt x="1787" y="204"/>
                    <a:pt x="1772" y="188"/>
                  </a:cubicBezTo>
                  <a:cubicBezTo>
                    <a:pt x="1685" y="114"/>
                    <a:pt x="1578" y="69"/>
                    <a:pt x="1468" y="69"/>
                  </a:cubicBezTo>
                  <a:cubicBezTo>
                    <a:pt x="1439" y="69"/>
                    <a:pt x="1409" y="72"/>
                    <a:pt x="1380" y="79"/>
                  </a:cubicBezTo>
                  <a:cubicBezTo>
                    <a:pt x="1223" y="94"/>
                    <a:pt x="1098" y="173"/>
                    <a:pt x="1035" y="298"/>
                  </a:cubicBezTo>
                  <a:cubicBezTo>
                    <a:pt x="361" y="1458"/>
                    <a:pt x="1" y="2978"/>
                    <a:pt x="1" y="4717"/>
                  </a:cubicBezTo>
                  <a:cubicBezTo>
                    <a:pt x="1" y="7193"/>
                    <a:pt x="236" y="8791"/>
                    <a:pt x="753" y="9778"/>
                  </a:cubicBezTo>
                  <a:cubicBezTo>
                    <a:pt x="1396" y="10985"/>
                    <a:pt x="2367" y="11110"/>
                    <a:pt x="3041" y="11110"/>
                  </a:cubicBezTo>
                  <a:cubicBezTo>
                    <a:pt x="3480" y="11110"/>
                    <a:pt x="3934" y="11047"/>
                    <a:pt x="4420" y="10985"/>
                  </a:cubicBezTo>
                  <a:cubicBezTo>
                    <a:pt x="4937" y="10906"/>
                    <a:pt x="5470" y="10844"/>
                    <a:pt x="6018" y="10844"/>
                  </a:cubicBezTo>
                  <a:cubicBezTo>
                    <a:pt x="6551" y="10844"/>
                    <a:pt x="7084" y="10906"/>
                    <a:pt x="7585" y="10969"/>
                  </a:cubicBezTo>
                  <a:cubicBezTo>
                    <a:pt x="8071" y="11032"/>
                    <a:pt x="8510" y="11094"/>
                    <a:pt x="8948" y="11094"/>
                  </a:cubicBezTo>
                  <a:cubicBezTo>
                    <a:pt x="9638" y="11094"/>
                    <a:pt x="10625" y="10953"/>
                    <a:pt x="11252" y="9778"/>
                  </a:cubicBezTo>
                  <a:cubicBezTo>
                    <a:pt x="11785" y="8791"/>
                    <a:pt x="12035" y="7193"/>
                    <a:pt x="12035" y="4717"/>
                  </a:cubicBezTo>
                  <a:cubicBezTo>
                    <a:pt x="12035" y="2884"/>
                    <a:pt x="11706" y="1379"/>
                    <a:pt x="11064" y="251"/>
                  </a:cubicBezTo>
                  <a:cubicBezTo>
                    <a:pt x="10985" y="110"/>
                    <a:pt x="10844" y="32"/>
                    <a:pt x="10688" y="16"/>
                  </a:cubicBezTo>
                  <a:cubicBezTo>
                    <a:pt x="10672" y="15"/>
                    <a:pt x="10656" y="14"/>
                    <a:pt x="10640" y="14"/>
                  </a:cubicBezTo>
                  <a:cubicBezTo>
                    <a:pt x="10500" y="14"/>
                    <a:pt x="10365" y="76"/>
                    <a:pt x="10280" y="188"/>
                  </a:cubicBezTo>
                  <a:cubicBezTo>
                    <a:pt x="10265" y="204"/>
                    <a:pt x="10249" y="204"/>
                    <a:pt x="10233" y="204"/>
                  </a:cubicBezTo>
                  <a:lnTo>
                    <a:pt x="87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8019050" y="2860894"/>
              <a:ext cx="314315" cy="173505"/>
            </a:xfrm>
            <a:custGeom>
              <a:avLst/>
              <a:gdLst/>
              <a:ahLst/>
              <a:cxnLst/>
              <a:rect l="l" t="t" r="r" b="b"/>
              <a:pathLst>
                <a:path w="11690" h="6453" extrusionOk="0">
                  <a:moveTo>
                    <a:pt x="5878" y="1"/>
                  </a:moveTo>
                  <a:cubicBezTo>
                    <a:pt x="5653" y="1"/>
                    <a:pt x="5430" y="36"/>
                    <a:pt x="5250" y="107"/>
                  </a:cubicBezTo>
                  <a:lnTo>
                    <a:pt x="753" y="1956"/>
                  </a:lnTo>
                  <a:cubicBezTo>
                    <a:pt x="282" y="2144"/>
                    <a:pt x="0" y="2676"/>
                    <a:pt x="110" y="3162"/>
                  </a:cubicBezTo>
                  <a:lnTo>
                    <a:pt x="643" y="5654"/>
                  </a:lnTo>
                  <a:cubicBezTo>
                    <a:pt x="753" y="6124"/>
                    <a:pt x="1160" y="6453"/>
                    <a:pt x="1630" y="6453"/>
                  </a:cubicBezTo>
                  <a:cubicBezTo>
                    <a:pt x="1677" y="6453"/>
                    <a:pt x="1724" y="6437"/>
                    <a:pt x="1771" y="6437"/>
                  </a:cubicBezTo>
                  <a:lnTo>
                    <a:pt x="5438" y="5920"/>
                  </a:lnTo>
                  <a:cubicBezTo>
                    <a:pt x="5547" y="5904"/>
                    <a:pt x="5696" y="5896"/>
                    <a:pt x="5847" y="5896"/>
                  </a:cubicBezTo>
                  <a:cubicBezTo>
                    <a:pt x="5998" y="5896"/>
                    <a:pt x="6151" y="5904"/>
                    <a:pt x="6268" y="5920"/>
                  </a:cubicBezTo>
                  <a:lnTo>
                    <a:pt x="9919" y="6437"/>
                  </a:lnTo>
                  <a:cubicBezTo>
                    <a:pt x="9968" y="6444"/>
                    <a:pt x="10018" y="6448"/>
                    <a:pt x="10066" y="6448"/>
                  </a:cubicBezTo>
                  <a:cubicBezTo>
                    <a:pt x="10528" y="6448"/>
                    <a:pt x="10948" y="6121"/>
                    <a:pt x="11047" y="5654"/>
                  </a:cubicBezTo>
                  <a:lnTo>
                    <a:pt x="11580" y="3162"/>
                  </a:lnTo>
                  <a:cubicBezTo>
                    <a:pt x="11690" y="2676"/>
                    <a:pt x="11408" y="2144"/>
                    <a:pt x="10953" y="1956"/>
                  </a:cubicBezTo>
                  <a:lnTo>
                    <a:pt x="10154" y="1626"/>
                  </a:lnTo>
                  <a:cubicBezTo>
                    <a:pt x="10092" y="1599"/>
                    <a:pt x="10027" y="1586"/>
                    <a:pt x="9964" y="1586"/>
                  </a:cubicBezTo>
                  <a:cubicBezTo>
                    <a:pt x="9774" y="1586"/>
                    <a:pt x="9598" y="1701"/>
                    <a:pt x="9527" y="1877"/>
                  </a:cubicBezTo>
                  <a:cubicBezTo>
                    <a:pt x="9418" y="2128"/>
                    <a:pt x="9543" y="2410"/>
                    <a:pt x="9778" y="2504"/>
                  </a:cubicBezTo>
                  <a:lnTo>
                    <a:pt x="10577" y="2833"/>
                  </a:lnTo>
                  <a:cubicBezTo>
                    <a:pt x="10609" y="2849"/>
                    <a:pt x="10656" y="2927"/>
                    <a:pt x="10640" y="2958"/>
                  </a:cubicBezTo>
                  <a:lnTo>
                    <a:pt x="10107" y="5450"/>
                  </a:lnTo>
                  <a:cubicBezTo>
                    <a:pt x="10107" y="5463"/>
                    <a:pt x="10087" y="5485"/>
                    <a:pt x="10071" y="5485"/>
                  </a:cubicBezTo>
                  <a:cubicBezTo>
                    <a:pt x="10067" y="5485"/>
                    <a:pt x="10063" y="5484"/>
                    <a:pt x="10060" y="5481"/>
                  </a:cubicBezTo>
                  <a:lnTo>
                    <a:pt x="6394" y="4980"/>
                  </a:lnTo>
                  <a:cubicBezTo>
                    <a:pt x="6237" y="4956"/>
                    <a:pt x="6041" y="4944"/>
                    <a:pt x="5845" y="4944"/>
                  </a:cubicBezTo>
                  <a:cubicBezTo>
                    <a:pt x="5649" y="4944"/>
                    <a:pt x="5453" y="4956"/>
                    <a:pt x="5297" y="4980"/>
                  </a:cubicBezTo>
                  <a:lnTo>
                    <a:pt x="1630" y="5481"/>
                  </a:lnTo>
                  <a:cubicBezTo>
                    <a:pt x="1627" y="5484"/>
                    <a:pt x="1623" y="5485"/>
                    <a:pt x="1620" y="5485"/>
                  </a:cubicBezTo>
                  <a:cubicBezTo>
                    <a:pt x="1604" y="5485"/>
                    <a:pt x="1583" y="5463"/>
                    <a:pt x="1583" y="5450"/>
                  </a:cubicBezTo>
                  <a:lnTo>
                    <a:pt x="1050" y="2958"/>
                  </a:lnTo>
                  <a:cubicBezTo>
                    <a:pt x="1035" y="2927"/>
                    <a:pt x="1082" y="2849"/>
                    <a:pt x="1113" y="2849"/>
                  </a:cubicBezTo>
                  <a:lnTo>
                    <a:pt x="5610" y="1000"/>
                  </a:lnTo>
                  <a:cubicBezTo>
                    <a:pt x="5673" y="968"/>
                    <a:pt x="5775" y="953"/>
                    <a:pt x="5876" y="953"/>
                  </a:cubicBezTo>
                  <a:cubicBezTo>
                    <a:pt x="5978" y="953"/>
                    <a:pt x="6080" y="968"/>
                    <a:pt x="6143" y="1000"/>
                  </a:cubicBezTo>
                  <a:lnTo>
                    <a:pt x="7788" y="1689"/>
                  </a:lnTo>
                  <a:cubicBezTo>
                    <a:pt x="7844" y="1712"/>
                    <a:pt x="7903" y="1723"/>
                    <a:pt x="7962" y="1723"/>
                  </a:cubicBezTo>
                  <a:cubicBezTo>
                    <a:pt x="8148" y="1723"/>
                    <a:pt x="8332" y="1613"/>
                    <a:pt x="8415" y="1423"/>
                  </a:cubicBezTo>
                  <a:cubicBezTo>
                    <a:pt x="8509" y="1188"/>
                    <a:pt x="8399" y="906"/>
                    <a:pt x="8149" y="796"/>
                  </a:cubicBezTo>
                  <a:lnTo>
                    <a:pt x="6519" y="107"/>
                  </a:lnTo>
                  <a:cubicBezTo>
                    <a:pt x="6331" y="36"/>
                    <a:pt x="6104" y="1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8040533" y="3000978"/>
              <a:ext cx="271349" cy="75984"/>
            </a:xfrm>
            <a:custGeom>
              <a:avLst/>
              <a:gdLst/>
              <a:ahLst/>
              <a:cxnLst/>
              <a:rect l="l" t="t" r="r" b="b"/>
              <a:pathLst>
                <a:path w="10092" h="2826" extrusionOk="0">
                  <a:moveTo>
                    <a:pt x="5046" y="1"/>
                  </a:moveTo>
                  <a:cubicBezTo>
                    <a:pt x="4842" y="1"/>
                    <a:pt x="4639" y="13"/>
                    <a:pt x="4482" y="36"/>
                  </a:cubicBezTo>
                  <a:lnTo>
                    <a:pt x="330" y="616"/>
                  </a:lnTo>
                  <a:cubicBezTo>
                    <a:pt x="157" y="1149"/>
                    <a:pt x="63" y="2214"/>
                    <a:pt x="1" y="2825"/>
                  </a:cubicBezTo>
                  <a:lnTo>
                    <a:pt x="10092" y="2825"/>
                  </a:lnTo>
                  <a:cubicBezTo>
                    <a:pt x="10029" y="2214"/>
                    <a:pt x="9935" y="1149"/>
                    <a:pt x="9763" y="616"/>
                  </a:cubicBezTo>
                  <a:lnTo>
                    <a:pt x="5610" y="36"/>
                  </a:lnTo>
                  <a:cubicBezTo>
                    <a:pt x="5454" y="13"/>
                    <a:pt x="5250" y="1"/>
                    <a:pt x="5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8027466" y="2988045"/>
              <a:ext cx="297483" cy="101554"/>
            </a:xfrm>
            <a:custGeom>
              <a:avLst/>
              <a:gdLst/>
              <a:ahLst/>
              <a:cxnLst/>
              <a:rect l="l" t="t" r="r" b="b"/>
              <a:pathLst>
                <a:path w="11064" h="3777" extrusionOk="0">
                  <a:moveTo>
                    <a:pt x="5532" y="972"/>
                  </a:moveTo>
                  <a:cubicBezTo>
                    <a:pt x="5720" y="972"/>
                    <a:pt x="5893" y="972"/>
                    <a:pt x="6018" y="987"/>
                  </a:cubicBezTo>
                  <a:lnTo>
                    <a:pt x="9873" y="1536"/>
                  </a:lnTo>
                  <a:cubicBezTo>
                    <a:pt x="9951" y="1912"/>
                    <a:pt x="9998" y="2413"/>
                    <a:pt x="10045" y="2821"/>
                  </a:cubicBezTo>
                  <a:lnTo>
                    <a:pt x="1019" y="2821"/>
                  </a:lnTo>
                  <a:cubicBezTo>
                    <a:pt x="1066" y="2413"/>
                    <a:pt x="1129" y="1912"/>
                    <a:pt x="1192" y="1536"/>
                  </a:cubicBezTo>
                  <a:lnTo>
                    <a:pt x="5046" y="987"/>
                  </a:lnTo>
                  <a:cubicBezTo>
                    <a:pt x="5172" y="972"/>
                    <a:pt x="5344" y="972"/>
                    <a:pt x="5532" y="972"/>
                  </a:cubicBezTo>
                  <a:close/>
                  <a:moveTo>
                    <a:pt x="5532" y="0"/>
                  </a:moveTo>
                  <a:cubicBezTo>
                    <a:pt x="5297" y="0"/>
                    <a:pt x="5078" y="16"/>
                    <a:pt x="4905" y="47"/>
                  </a:cubicBezTo>
                  <a:lnTo>
                    <a:pt x="737" y="627"/>
                  </a:lnTo>
                  <a:cubicBezTo>
                    <a:pt x="565" y="658"/>
                    <a:pt x="408" y="784"/>
                    <a:pt x="345" y="956"/>
                  </a:cubicBezTo>
                  <a:cubicBezTo>
                    <a:pt x="189" y="1504"/>
                    <a:pt x="79" y="2476"/>
                    <a:pt x="16" y="3259"/>
                  </a:cubicBezTo>
                  <a:cubicBezTo>
                    <a:pt x="1" y="3385"/>
                    <a:pt x="48" y="3526"/>
                    <a:pt x="142" y="3620"/>
                  </a:cubicBezTo>
                  <a:cubicBezTo>
                    <a:pt x="236" y="3729"/>
                    <a:pt x="361" y="3776"/>
                    <a:pt x="487" y="3776"/>
                  </a:cubicBezTo>
                  <a:lnTo>
                    <a:pt x="10578" y="3776"/>
                  </a:lnTo>
                  <a:cubicBezTo>
                    <a:pt x="10703" y="3776"/>
                    <a:pt x="10828" y="3729"/>
                    <a:pt x="10922" y="3620"/>
                  </a:cubicBezTo>
                  <a:cubicBezTo>
                    <a:pt x="11016" y="3526"/>
                    <a:pt x="11063" y="3385"/>
                    <a:pt x="11048" y="3259"/>
                  </a:cubicBezTo>
                  <a:cubicBezTo>
                    <a:pt x="10985" y="2476"/>
                    <a:pt x="10875" y="1504"/>
                    <a:pt x="10719" y="956"/>
                  </a:cubicBezTo>
                  <a:cubicBezTo>
                    <a:pt x="10656" y="784"/>
                    <a:pt x="10499" y="658"/>
                    <a:pt x="10327" y="627"/>
                  </a:cubicBezTo>
                  <a:lnTo>
                    <a:pt x="6159" y="47"/>
                  </a:lnTo>
                  <a:cubicBezTo>
                    <a:pt x="5987" y="16"/>
                    <a:pt x="5767" y="0"/>
                    <a:pt x="5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50"/>
          <p:cNvPicPr preferRelativeResize="0"/>
          <p:nvPr/>
        </p:nvPicPr>
        <p:blipFill rotWithShape="1">
          <a:blip r:embed="rId3">
            <a:alphaModFix/>
          </a:blip>
          <a:srcRect l="12483" r="21326"/>
          <a:stretch/>
        </p:blipFill>
        <p:spPr>
          <a:xfrm flipH="1">
            <a:off x="4146875" y="139725"/>
            <a:ext cx="4825001" cy="48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0"/>
          <p:cNvSpPr/>
          <p:nvPr/>
        </p:nvSpPr>
        <p:spPr>
          <a:xfrm>
            <a:off x="-125875" y="-2295475"/>
            <a:ext cx="5748900" cy="5879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0"/>
          <p:cNvSpPr txBox="1">
            <a:spLocks noGrp="1"/>
          </p:cNvSpPr>
          <p:nvPr>
            <p:ph type="title"/>
          </p:nvPr>
        </p:nvSpPr>
        <p:spPr>
          <a:xfrm>
            <a:off x="459375" y="297265"/>
            <a:ext cx="46458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700" dirty="0">
                <a:latin typeface="Calibri" panose="020F0502020204030204" pitchFamily="34" charset="0"/>
                <a:cs typeface="Calibri" panose="020F0502020204030204" pitchFamily="34" charset="0"/>
              </a:rPr>
              <a:t>90 %</a:t>
            </a:r>
            <a:endParaRPr sz="1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4" name="Google Shape;554;p50"/>
          <p:cNvSpPr txBox="1">
            <a:spLocks noGrp="1"/>
          </p:cNvSpPr>
          <p:nvPr>
            <p:ph type="subTitle" idx="1"/>
          </p:nvPr>
        </p:nvSpPr>
        <p:spPr>
          <a:xfrm>
            <a:off x="784025" y="3939575"/>
            <a:ext cx="30819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Les grands chiffres attirent l'attention de votre public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5" name="Google Shape;555;p50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1"/>
          <p:cNvSpPr txBox="1">
            <a:spLocks noGrp="1"/>
          </p:cNvSpPr>
          <p:nvPr>
            <p:ph type="title"/>
          </p:nvPr>
        </p:nvSpPr>
        <p:spPr>
          <a:xfrm>
            <a:off x="616300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MERCURE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1" name="Google Shape;561;p51"/>
          <p:cNvSpPr txBox="1">
            <a:spLocks noGrp="1"/>
          </p:cNvSpPr>
          <p:nvPr>
            <p:ph type="subTitle" idx="1"/>
          </p:nvPr>
        </p:nvSpPr>
        <p:spPr>
          <a:xfrm>
            <a:off x="616300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Mercure est la planète la plus proche du Soleil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2" name="Google Shape;562;p51"/>
          <p:cNvSpPr txBox="1">
            <a:spLocks noGrp="1"/>
          </p:cNvSpPr>
          <p:nvPr>
            <p:ph type="title" idx="2"/>
          </p:nvPr>
        </p:nvSpPr>
        <p:spPr>
          <a:xfrm>
            <a:off x="3315625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" name="Google Shape;563;p51"/>
          <p:cNvSpPr txBox="1">
            <a:spLocks noGrp="1"/>
          </p:cNvSpPr>
          <p:nvPr>
            <p:ph type="subTitle" idx="3"/>
          </p:nvPr>
        </p:nvSpPr>
        <p:spPr>
          <a:xfrm>
            <a:off x="3315625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Elle a un beau nom, mais il y fait très chaud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4" name="Google Shape;564;p51"/>
          <p:cNvSpPr txBox="1">
            <a:spLocks noGrp="1"/>
          </p:cNvSpPr>
          <p:nvPr>
            <p:ph type="title" idx="4"/>
          </p:nvPr>
        </p:nvSpPr>
        <p:spPr>
          <a:xfrm>
            <a:off x="616300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JUPITER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5"/>
          </p:nvPr>
        </p:nvSpPr>
        <p:spPr>
          <a:xfrm>
            <a:off x="616300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C’est la plus grande planète de toutes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6" name="Google Shape;566;p51"/>
          <p:cNvSpPr txBox="1">
            <a:spLocks noGrp="1"/>
          </p:cNvSpPr>
          <p:nvPr>
            <p:ph type="title" idx="6"/>
          </p:nvPr>
        </p:nvSpPr>
        <p:spPr>
          <a:xfrm>
            <a:off x="3315625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SATURNE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7" name="Google Shape;567;p51"/>
          <p:cNvSpPr txBox="1">
            <a:spLocks noGrp="1"/>
          </p:cNvSpPr>
          <p:nvPr>
            <p:ph type="subTitle" idx="7"/>
          </p:nvPr>
        </p:nvSpPr>
        <p:spPr>
          <a:xfrm>
            <a:off x="3315625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Saturne possède plusieurs anneaux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8" name="Google Shape;568;p51"/>
          <p:cNvSpPr txBox="1">
            <a:spLocks noGrp="1"/>
          </p:cNvSpPr>
          <p:nvPr>
            <p:ph type="title" idx="8"/>
          </p:nvPr>
        </p:nvSpPr>
        <p:spPr>
          <a:xfrm>
            <a:off x="6014900" y="1963388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9" name="Google Shape;569;p51"/>
          <p:cNvSpPr txBox="1">
            <a:spLocks noGrp="1"/>
          </p:cNvSpPr>
          <p:nvPr>
            <p:ph type="subTitle" idx="9"/>
          </p:nvPr>
        </p:nvSpPr>
        <p:spPr>
          <a:xfrm>
            <a:off x="6014900" y="232213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Mars est en fait un endroit très froid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0" name="Google Shape;570;p51"/>
          <p:cNvSpPr txBox="1">
            <a:spLocks noGrp="1"/>
          </p:cNvSpPr>
          <p:nvPr>
            <p:ph type="title" idx="13"/>
          </p:nvPr>
        </p:nvSpPr>
        <p:spPr>
          <a:xfrm>
            <a:off x="6014900" y="3613257"/>
            <a:ext cx="2512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NEPTUNE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1" name="Google Shape;571;p51"/>
          <p:cNvSpPr txBox="1">
            <a:spLocks noGrp="1"/>
          </p:cNvSpPr>
          <p:nvPr>
            <p:ph type="subTitle" idx="14"/>
          </p:nvPr>
        </p:nvSpPr>
        <p:spPr>
          <a:xfrm>
            <a:off x="6014900" y="3972008"/>
            <a:ext cx="2512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C’est la planète la plus éloignée du Soleil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2" name="Google Shape;572;p51"/>
          <p:cNvSpPr txBox="1">
            <a:spLocks noGrp="1"/>
          </p:cNvSpPr>
          <p:nvPr>
            <p:ph type="title" idx="15"/>
          </p:nvPr>
        </p:nvSpPr>
        <p:spPr>
          <a:xfrm>
            <a:off x="719750" y="445025"/>
            <a:ext cx="77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Améliorations de qualité</a:t>
            </a:r>
          </a:p>
        </p:txBody>
      </p:sp>
      <p:grpSp>
        <p:nvGrpSpPr>
          <p:cNvPr id="573" name="Google Shape;573;p51"/>
          <p:cNvGrpSpPr/>
          <p:nvPr/>
        </p:nvGrpSpPr>
        <p:grpSpPr>
          <a:xfrm>
            <a:off x="4403204" y="1532457"/>
            <a:ext cx="337643" cy="445849"/>
            <a:chOff x="4403204" y="1532457"/>
            <a:chExt cx="337643" cy="445849"/>
          </a:xfrm>
        </p:grpSpPr>
        <p:sp>
          <p:nvSpPr>
            <p:cNvPr id="574" name="Google Shape;574;p51"/>
            <p:cNvSpPr/>
            <p:nvPr/>
          </p:nvSpPr>
          <p:spPr>
            <a:xfrm>
              <a:off x="4479071" y="1613864"/>
              <a:ext cx="186313" cy="186291"/>
            </a:xfrm>
            <a:custGeom>
              <a:avLst/>
              <a:gdLst/>
              <a:ahLst/>
              <a:cxnLst/>
              <a:rect l="l" t="t" r="r" b="b"/>
              <a:pathLst>
                <a:path w="6849" h="6849" extrusionOk="0">
                  <a:moveTo>
                    <a:pt x="3417" y="1"/>
                  </a:moveTo>
                  <a:cubicBezTo>
                    <a:pt x="2743" y="1"/>
                    <a:pt x="2195" y="565"/>
                    <a:pt x="2195" y="1239"/>
                  </a:cubicBezTo>
                  <a:lnTo>
                    <a:pt x="2195" y="2194"/>
                  </a:lnTo>
                  <a:lnTo>
                    <a:pt x="1223" y="2194"/>
                  </a:lnTo>
                  <a:cubicBezTo>
                    <a:pt x="549" y="2194"/>
                    <a:pt x="1" y="2759"/>
                    <a:pt x="1" y="3432"/>
                  </a:cubicBezTo>
                  <a:cubicBezTo>
                    <a:pt x="1" y="4106"/>
                    <a:pt x="549" y="4655"/>
                    <a:pt x="1223" y="4655"/>
                  </a:cubicBezTo>
                  <a:lnTo>
                    <a:pt x="2195" y="4655"/>
                  </a:lnTo>
                  <a:lnTo>
                    <a:pt x="2195" y="5626"/>
                  </a:lnTo>
                  <a:cubicBezTo>
                    <a:pt x="2195" y="6300"/>
                    <a:pt x="2743" y="6848"/>
                    <a:pt x="3417" y="6848"/>
                  </a:cubicBezTo>
                  <a:cubicBezTo>
                    <a:pt x="4091" y="6848"/>
                    <a:pt x="4655" y="6300"/>
                    <a:pt x="4655" y="5626"/>
                  </a:cubicBezTo>
                  <a:lnTo>
                    <a:pt x="4655" y="4655"/>
                  </a:lnTo>
                  <a:lnTo>
                    <a:pt x="5611" y="4655"/>
                  </a:lnTo>
                  <a:cubicBezTo>
                    <a:pt x="6284" y="4655"/>
                    <a:pt x="6849" y="4106"/>
                    <a:pt x="6849" y="3432"/>
                  </a:cubicBezTo>
                  <a:cubicBezTo>
                    <a:pt x="6849" y="2759"/>
                    <a:pt x="6284" y="2194"/>
                    <a:pt x="5611" y="2194"/>
                  </a:cubicBezTo>
                  <a:lnTo>
                    <a:pt x="4655" y="2194"/>
                  </a:lnTo>
                  <a:lnTo>
                    <a:pt x="4655" y="1239"/>
                  </a:lnTo>
                  <a:cubicBezTo>
                    <a:pt x="4655" y="565"/>
                    <a:pt x="4091" y="1"/>
                    <a:pt x="3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466721" y="1601924"/>
              <a:ext cx="210605" cy="210581"/>
            </a:xfrm>
            <a:custGeom>
              <a:avLst/>
              <a:gdLst/>
              <a:ahLst/>
              <a:cxnLst/>
              <a:rect l="l" t="t" r="r" b="b"/>
              <a:pathLst>
                <a:path w="7742" h="7742" extrusionOk="0">
                  <a:moveTo>
                    <a:pt x="3871" y="894"/>
                  </a:moveTo>
                  <a:cubicBezTo>
                    <a:pt x="4310" y="894"/>
                    <a:pt x="4654" y="1239"/>
                    <a:pt x="4654" y="1678"/>
                  </a:cubicBezTo>
                  <a:lnTo>
                    <a:pt x="4654" y="2633"/>
                  </a:lnTo>
                  <a:cubicBezTo>
                    <a:pt x="4654" y="2884"/>
                    <a:pt x="4858" y="3088"/>
                    <a:pt x="5109" y="3088"/>
                  </a:cubicBezTo>
                  <a:lnTo>
                    <a:pt x="6065" y="3088"/>
                  </a:lnTo>
                  <a:cubicBezTo>
                    <a:pt x="6503" y="3088"/>
                    <a:pt x="6848" y="3433"/>
                    <a:pt x="6848" y="3871"/>
                  </a:cubicBezTo>
                  <a:cubicBezTo>
                    <a:pt x="6848" y="4310"/>
                    <a:pt x="6503" y="4655"/>
                    <a:pt x="6065" y="4655"/>
                  </a:cubicBezTo>
                  <a:lnTo>
                    <a:pt x="5109" y="4655"/>
                  </a:lnTo>
                  <a:cubicBezTo>
                    <a:pt x="4858" y="4655"/>
                    <a:pt x="4654" y="4859"/>
                    <a:pt x="4654" y="5094"/>
                  </a:cubicBezTo>
                  <a:lnTo>
                    <a:pt x="4654" y="6065"/>
                  </a:lnTo>
                  <a:cubicBezTo>
                    <a:pt x="4654" y="6504"/>
                    <a:pt x="4310" y="6849"/>
                    <a:pt x="3871" y="6849"/>
                  </a:cubicBezTo>
                  <a:cubicBezTo>
                    <a:pt x="3432" y="6849"/>
                    <a:pt x="3087" y="6504"/>
                    <a:pt x="3087" y="6065"/>
                  </a:cubicBezTo>
                  <a:lnTo>
                    <a:pt x="3087" y="5094"/>
                  </a:lnTo>
                  <a:cubicBezTo>
                    <a:pt x="3087" y="4859"/>
                    <a:pt x="2884" y="4655"/>
                    <a:pt x="2649" y="4655"/>
                  </a:cubicBezTo>
                  <a:lnTo>
                    <a:pt x="1677" y="4655"/>
                  </a:lnTo>
                  <a:cubicBezTo>
                    <a:pt x="1238" y="4655"/>
                    <a:pt x="894" y="4310"/>
                    <a:pt x="894" y="3871"/>
                  </a:cubicBezTo>
                  <a:cubicBezTo>
                    <a:pt x="894" y="3433"/>
                    <a:pt x="1238" y="3088"/>
                    <a:pt x="1677" y="3088"/>
                  </a:cubicBezTo>
                  <a:lnTo>
                    <a:pt x="2649" y="3088"/>
                  </a:lnTo>
                  <a:cubicBezTo>
                    <a:pt x="2884" y="3088"/>
                    <a:pt x="3087" y="2884"/>
                    <a:pt x="3087" y="2633"/>
                  </a:cubicBezTo>
                  <a:lnTo>
                    <a:pt x="3087" y="1678"/>
                  </a:lnTo>
                  <a:cubicBezTo>
                    <a:pt x="3087" y="1239"/>
                    <a:pt x="3432" y="894"/>
                    <a:pt x="3871" y="894"/>
                  </a:cubicBezTo>
                  <a:close/>
                  <a:moveTo>
                    <a:pt x="3871" y="1"/>
                  </a:moveTo>
                  <a:cubicBezTo>
                    <a:pt x="2946" y="1"/>
                    <a:pt x="2194" y="753"/>
                    <a:pt x="2194" y="1678"/>
                  </a:cubicBezTo>
                  <a:lnTo>
                    <a:pt x="2194" y="2195"/>
                  </a:lnTo>
                  <a:lnTo>
                    <a:pt x="1677" y="2195"/>
                  </a:lnTo>
                  <a:cubicBezTo>
                    <a:pt x="753" y="2195"/>
                    <a:pt x="1" y="2947"/>
                    <a:pt x="1" y="3871"/>
                  </a:cubicBezTo>
                  <a:cubicBezTo>
                    <a:pt x="1" y="4796"/>
                    <a:pt x="753" y="5548"/>
                    <a:pt x="1677" y="5548"/>
                  </a:cubicBezTo>
                  <a:lnTo>
                    <a:pt x="2194" y="5548"/>
                  </a:lnTo>
                  <a:lnTo>
                    <a:pt x="2194" y="6065"/>
                  </a:lnTo>
                  <a:cubicBezTo>
                    <a:pt x="2194" y="6990"/>
                    <a:pt x="2946" y="7742"/>
                    <a:pt x="3871" y="7742"/>
                  </a:cubicBezTo>
                  <a:cubicBezTo>
                    <a:pt x="4795" y="7742"/>
                    <a:pt x="5548" y="6990"/>
                    <a:pt x="5548" y="6065"/>
                  </a:cubicBezTo>
                  <a:lnTo>
                    <a:pt x="5548" y="5548"/>
                  </a:lnTo>
                  <a:lnTo>
                    <a:pt x="6065" y="5548"/>
                  </a:lnTo>
                  <a:cubicBezTo>
                    <a:pt x="6989" y="5548"/>
                    <a:pt x="7741" y="4796"/>
                    <a:pt x="7741" y="3871"/>
                  </a:cubicBezTo>
                  <a:cubicBezTo>
                    <a:pt x="7741" y="2947"/>
                    <a:pt x="6989" y="2195"/>
                    <a:pt x="6065" y="2195"/>
                  </a:cubicBezTo>
                  <a:lnTo>
                    <a:pt x="5548" y="2195"/>
                  </a:lnTo>
                  <a:lnTo>
                    <a:pt x="5548" y="1678"/>
                  </a:lnTo>
                  <a:cubicBezTo>
                    <a:pt x="5548" y="753"/>
                    <a:pt x="4795" y="1"/>
                    <a:pt x="3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609504" y="1918602"/>
              <a:ext cx="69503" cy="47980"/>
            </a:xfrm>
            <a:custGeom>
              <a:avLst/>
              <a:gdLst/>
              <a:ahLst/>
              <a:cxnLst/>
              <a:rect l="l" t="t" r="r" b="b"/>
              <a:pathLst>
                <a:path w="2555" h="1764" extrusionOk="0">
                  <a:moveTo>
                    <a:pt x="1" y="0"/>
                  </a:moveTo>
                  <a:lnTo>
                    <a:pt x="1" y="1630"/>
                  </a:lnTo>
                  <a:cubicBezTo>
                    <a:pt x="1" y="1707"/>
                    <a:pt x="75" y="1763"/>
                    <a:pt x="154" y="1763"/>
                  </a:cubicBezTo>
                  <a:cubicBezTo>
                    <a:pt x="171" y="1763"/>
                    <a:pt x="188" y="1761"/>
                    <a:pt x="205" y="1755"/>
                  </a:cubicBezTo>
                  <a:lnTo>
                    <a:pt x="1223" y="1395"/>
                  </a:lnTo>
                  <a:cubicBezTo>
                    <a:pt x="1239" y="1387"/>
                    <a:pt x="1258" y="1383"/>
                    <a:pt x="1278" y="1383"/>
                  </a:cubicBezTo>
                  <a:cubicBezTo>
                    <a:pt x="1297" y="1383"/>
                    <a:pt x="1317" y="1387"/>
                    <a:pt x="1333" y="1395"/>
                  </a:cubicBezTo>
                  <a:lnTo>
                    <a:pt x="2351" y="1755"/>
                  </a:lnTo>
                  <a:cubicBezTo>
                    <a:pt x="2368" y="1761"/>
                    <a:pt x="2385" y="1763"/>
                    <a:pt x="2402" y="1763"/>
                  </a:cubicBezTo>
                  <a:cubicBezTo>
                    <a:pt x="2481" y="1763"/>
                    <a:pt x="2555" y="1707"/>
                    <a:pt x="2555" y="1630"/>
                  </a:cubicBezTo>
                  <a:lnTo>
                    <a:pt x="25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7" name="Google Shape;577;p51"/>
            <p:cNvSpPr/>
            <p:nvPr/>
          </p:nvSpPr>
          <p:spPr>
            <a:xfrm>
              <a:off x="4597590" y="1906661"/>
              <a:ext cx="93360" cy="71644"/>
            </a:xfrm>
            <a:custGeom>
              <a:avLst/>
              <a:gdLst/>
              <a:ahLst/>
              <a:cxnLst/>
              <a:rect l="l" t="t" r="r" b="b"/>
              <a:pathLst>
                <a:path w="3432" h="2634" extrusionOk="0">
                  <a:moveTo>
                    <a:pt x="2554" y="878"/>
                  </a:moveTo>
                  <a:lnTo>
                    <a:pt x="2554" y="1630"/>
                  </a:lnTo>
                  <a:lnTo>
                    <a:pt x="1912" y="1411"/>
                  </a:lnTo>
                  <a:cubicBezTo>
                    <a:pt x="1849" y="1395"/>
                    <a:pt x="1786" y="1380"/>
                    <a:pt x="1724" y="1380"/>
                  </a:cubicBezTo>
                  <a:cubicBezTo>
                    <a:pt x="1645" y="1380"/>
                    <a:pt x="1583" y="1395"/>
                    <a:pt x="1520" y="1411"/>
                  </a:cubicBezTo>
                  <a:lnTo>
                    <a:pt x="878" y="1630"/>
                  </a:lnTo>
                  <a:lnTo>
                    <a:pt x="878" y="878"/>
                  </a:lnTo>
                  <a:close/>
                  <a:moveTo>
                    <a:pt x="439" y="1"/>
                  </a:moveTo>
                  <a:cubicBezTo>
                    <a:pt x="204" y="1"/>
                    <a:pt x="0" y="204"/>
                    <a:pt x="0" y="439"/>
                  </a:cubicBezTo>
                  <a:lnTo>
                    <a:pt x="0" y="2069"/>
                  </a:lnTo>
                  <a:cubicBezTo>
                    <a:pt x="0" y="2382"/>
                    <a:pt x="266" y="2633"/>
                    <a:pt x="596" y="2633"/>
                  </a:cubicBezTo>
                  <a:cubicBezTo>
                    <a:pt x="658" y="2633"/>
                    <a:pt x="721" y="2633"/>
                    <a:pt x="784" y="2602"/>
                  </a:cubicBezTo>
                  <a:lnTo>
                    <a:pt x="1724" y="2288"/>
                  </a:lnTo>
                  <a:lnTo>
                    <a:pt x="2648" y="2602"/>
                  </a:lnTo>
                  <a:cubicBezTo>
                    <a:pt x="2711" y="2633"/>
                    <a:pt x="2774" y="2633"/>
                    <a:pt x="2852" y="2633"/>
                  </a:cubicBezTo>
                  <a:cubicBezTo>
                    <a:pt x="3165" y="2633"/>
                    <a:pt x="3432" y="2382"/>
                    <a:pt x="3432" y="2069"/>
                  </a:cubicBezTo>
                  <a:lnTo>
                    <a:pt x="3432" y="439"/>
                  </a:lnTo>
                  <a:cubicBezTo>
                    <a:pt x="3432" y="204"/>
                    <a:pt x="3244" y="1"/>
                    <a:pt x="2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8" name="Google Shape;578;p51"/>
            <p:cNvSpPr/>
            <p:nvPr/>
          </p:nvSpPr>
          <p:spPr>
            <a:xfrm>
              <a:off x="4403204" y="1532457"/>
              <a:ext cx="337643" cy="397253"/>
            </a:xfrm>
            <a:custGeom>
              <a:avLst/>
              <a:gdLst/>
              <a:ahLst/>
              <a:cxnLst/>
              <a:rect l="l" t="t" r="r" b="b"/>
              <a:pathLst>
                <a:path w="12412" h="14605" extrusionOk="0">
                  <a:moveTo>
                    <a:pt x="2006" y="1"/>
                  </a:moveTo>
                  <a:cubicBezTo>
                    <a:pt x="894" y="1"/>
                    <a:pt x="1" y="894"/>
                    <a:pt x="1" y="1991"/>
                  </a:cubicBezTo>
                  <a:lnTo>
                    <a:pt x="1" y="12615"/>
                  </a:lnTo>
                  <a:cubicBezTo>
                    <a:pt x="1" y="13712"/>
                    <a:pt x="894" y="14605"/>
                    <a:pt x="2006" y="14605"/>
                  </a:cubicBezTo>
                  <a:lnTo>
                    <a:pt x="10985" y="14605"/>
                  </a:lnTo>
                  <a:cubicBezTo>
                    <a:pt x="11769" y="14605"/>
                    <a:pt x="12411" y="13978"/>
                    <a:pt x="12411" y="13195"/>
                  </a:cubicBezTo>
                  <a:lnTo>
                    <a:pt x="12411" y="11737"/>
                  </a:lnTo>
                  <a:cubicBezTo>
                    <a:pt x="12411" y="11502"/>
                    <a:pt x="12207" y="11299"/>
                    <a:pt x="11957" y="11299"/>
                  </a:cubicBezTo>
                  <a:cubicBezTo>
                    <a:pt x="11722" y="11299"/>
                    <a:pt x="11518" y="11502"/>
                    <a:pt x="11518" y="11737"/>
                  </a:cubicBezTo>
                  <a:lnTo>
                    <a:pt x="11518" y="13195"/>
                  </a:lnTo>
                  <a:cubicBezTo>
                    <a:pt x="11518" y="13492"/>
                    <a:pt x="11283" y="13727"/>
                    <a:pt x="10985" y="13727"/>
                  </a:cubicBezTo>
                  <a:lnTo>
                    <a:pt x="2006" y="13727"/>
                  </a:lnTo>
                  <a:cubicBezTo>
                    <a:pt x="1395" y="13727"/>
                    <a:pt x="894" y="13226"/>
                    <a:pt x="894" y="12615"/>
                  </a:cubicBezTo>
                  <a:lnTo>
                    <a:pt x="894" y="1991"/>
                  </a:lnTo>
                  <a:cubicBezTo>
                    <a:pt x="894" y="1380"/>
                    <a:pt x="1395" y="878"/>
                    <a:pt x="2006" y="878"/>
                  </a:cubicBezTo>
                  <a:lnTo>
                    <a:pt x="10985" y="878"/>
                  </a:lnTo>
                  <a:cubicBezTo>
                    <a:pt x="11283" y="878"/>
                    <a:pt x="11518" y="1129"/>
                    <a:pt x="11518" y="1411"/>
                  </a:cubicBezTo>
                  <a:lnTo>
                    <a:pt x="11518" y="9481"/>
                  </a:lnTo>
                  <a:cubicBezTo>
                    <a:pt x="11518" y="9732"/>
                    <a:pt x="11722" y="9920"/>
                    <a:pt x="11957" y="9920"/>
                  </a:cubicBezTo>
                  <a:cubicBezTo>
                    <a:pt x="12207" y="9920"/>
                    <a:pt x="12411" y="9732"/>
                    <a:pt x="12411" y="9481"/>
                  </a:cubicBezTo>
                  <a:lnTo>
                    <a:pt x="12411" y="1411"/>
                  </a:lnTo>
                  <a:cubicBezTo>
                    <a:pt x="12411" y="643"/>
                    <a:pt x="11769" y="1"/>
                    <a:pt x="10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4496997" y="1829960"/>
              <a:ext cx="150051" cy="24317"/>
            </a:xfrm>
            <a:custGeom>
              <a:avLst/>
              <a:gdLst/>
              <a:ahLst/>
              <a:cxnLst/>
              <a:rect l="l" t="t" r="r" b="b"/>
              <a:pathLst>
                <a:path w="5516" h="894" extrusionOk="0">
                  <a:moveTo>
                    <a:pt x="439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90"/>
                    <a:pt x="204" y="893"/>
                    <a:pt x="439" y="893"/>
                  </a:cubicBezTo>
                  <a:lnTo>
                    <a:pt x="5077" y="893"/>
                  </a:lnTo>
                  <a:cubicBezTo>
                    <a:pt x="5312" y="893"/>
                    <a:pt x="5516" y="690"/>
                    <a:pt x="5516" y="455"/>
                  </a:cubicBezTo>
                  <a:cubicBezTo>
                    <a:pt x="5516" y="204"/>
                    <a:pt x="5312" y="0"/>
                    <a:pt x="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0" name="Google Shape;580;p51"/>
          <p:cNvGrpSpPr/>
          <p:nvPr/>
        </p:nvGrpSpPr>
        <p:grpSpPr>
          <a:xfrm>
            <a:off x="7102481" y="1516987"/>
            <a:ext cx="337638" cy="461481"/>
            <a:chOff x="7102481" y="1516987"/>
            <a:chExt cx="337638" cy="461481"/>
          </a:xfrm>
        </p:grpSpPr>
        <p:sp>
          <p:nvSpPr>
            <p:cNvPr id="581" name="Google Shape;581;p51"/>
            <p:cNvSpPr/>
            <p:nvPr/>
          </p:nvSpPr>
          <p:spPr>
            <a:xfrm>
              <a:off x="7102481" y="1516987"/>
              <a:ext cx="337638" cy="461481"/>
            </a:xfrm>
            <a:custGeom>
              <a:avLst/>
              <a:gdLst/>
              <a:ahLst/>
              <a:cxnLst/>
              <a:rect l="l" t="t" r="r" b="b"/>
              <a:pathLst>
                <a:path w="12004" h="16407" extrusionOk="0">
                  <a:moveTo>
                    <a:pt x="6002" y="0"/>
                  </a:moveTo>
                  <a:cubicBezTo>
                    <a:pt x="4372" y="0"/>
                    <a:pt x="2868" y="627"/>
                    <a:pt x="1755" y="1739"/>
                  </a:cubicBezTo>
                  <a:cubicBezTo>
                    <a:pt x="627" y="2868"/>
                    <a:pt x="0" y="4466"/>
                    <a:pt x="0" y="6221"/>
                  </a:cubicBezTo>
                  <a:cubicBezTo>
                    <a:pt x="0" y="10201"/>
                    <a:pt x="4153" y="14839"/>
                    <a:pt x="5438" y="16155"/>
                  </a:cubicBezTo>
                  <a:cubicBezTo>
                    <a:pt x="5579" y="16312"/>
                    <a:pt x="5783" y="16406"/>
                    <a:pt x="6002" y="16406"/>
                  </a:cubicBezTo>
                  <a:cubicBezTo>
                    <a:pt x="6221" y="16406"/>
                    <a:pt x="6425" y="16312"/>
                    <a:pt x="6566" y="16171"/>
                  </a:cubicBezTo>
                  <a:cubicBezTo>
                    <a:pt x="6801" y="15920"/>
                    <a:pt x="7177" y="15529"/>
                    <a:pt x="7616" y="15027"/>
                  </a:cubicBezTo>
                  <a:cubicBezTo>
                    <a:pt x="7788" y="14839"/>
                    <a:pt x="7757" y="14557"/>
                    <a:pt x="7569" y="14385"/>
                  </a:cubicBezTo>
                  <a:cubicBezTo>
                    <a:pt x="7483" y="14313"/>
                    <a:pt x="7378" y="14278"/>
                    <a:pt x="7275" y="14278"/>
                  </a:cubicBezTo>
                  <a:cubicBezTo>
                    <a:pt x="7150" y="14278"/>
                    <a:pt x="7028" y="14329"/>
                    <a:pt x="6942" y="14432"/>
                  </a:cubicBezTo>
                  <a:cubicBezTo>
                    <a:pt x="6566" y="14870"/>
                    <a:pt x="6237" y="15215"/>
                    <a:pt x="6002" y="15450"/>
                  </a:cubicBezTo>
                  <a:cubicBezTo>
                    <a:pt x="4983" y="14385"/>
                    <a:pt x="909" y="9856"/>
                    <a:pt x="909" y="6221"/>
                  </a:cubicBezTo>
                  <a:cubicBezTo>
                    <a:pt x="909" y="3150"/>
                    <a:pt x="3056" y="909"/>
                    <a:pt x="6002" y="909"/>
                  </a:cubicBezTo>
                  <a:cubicBezTo>
                    <a:pt x="8963" y="909"/>
                    <a:pt x="11110" y="3150"/>
                    <a:pt x="11110" y="6221"/>
                  </a:cubicBezTo>
                  <a:cubicBezTo>
                    <a:pt x="11110" y="8493"/>
                    <a:pt x="9559" y="11047"/>
                    <a:pt x="8274" y="12786"/>
                  </a:cubicBezTo>
                  <a:cubicBezTo>
                    <a:pt x="8117" y="12990"/>
                    <a:pt x="8164" y="13272"/>
                    <a:pt x="8352" y="13413"/>
                  </a:cubicBezTo>
                  <a:cubicBezTo>
                    <a:pt x="8435" y="13476"/>
                    <a:pt x="8529" y="13506"/>
                    <a:pt x="8624" y="13506"/>
                  </a:cubicBezTo>
                  <a:cubicBezTo>
                    <a:pt x="8763" y="13506"/>
                    <a:pt x="8901" y="13441"/>
                    <a:pt x="8995" y="13319"/>
                  </a:cubicBezTo>
                  <a:cubicBezTo>
                    <a:pt x="10985" y="10640"/>
                    <a:pt x="12003" y="8242"/>
                    <a:pt x="12003" y="6221"/>
                  </a:cubicBezTo>
                  <a:cubicBezTo>
                    <a:pt x="12003" y="4466"/>
                    <a:pt x="11377" y="2868"/>
                    <a:pt x="10248" y="1739"/>
                  </a:cubicBezTo>
                  <a:cubicBezTo>
                    <a:pt x="9136" y="627"/>
                    <a:pt x="7632" y="0"/>
                    <a:pt x="6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7168578" y="1587050"/>
              <a:ext cx="205412" cy="205862"/>
            </a:xfrm>
            <a:custGeom>
              <a:avLst/>
              <a:gdLst/>
              <a:ahLst/>
              <a:cxnLst/>
              <a:rect l="l" t="t" r="r" b="b"/>
              <a:pathLst>
                <a:path w="7303" h="7319" extrusionOk="0">
                  <a:moveTo>
                    <a:pt x="3652" y="1"/>
                  </a:moveTo>
                  <a:cubicBezTo>
                    <a:pt x="1631" y="1"/>
                    <a:pt x="1" y="1646"/>
                    <a:pt x="1" y="3667"/>
                  </a:cubicBezTo>
                  <a:cubicBezTo>
                    <a:pt x="1" y="5689"/>
                    <a:pt x="1631" y="7318"/>
                    <a:pt x="3652" y="7318"/>
                  </a:cubicBezTo>
                  <a:cubicBezTo>
                    <a:pt x="5673" y="7318"/>
                    <a:pt x="7303" y="5689"/>
                    <a:pt x="7303" y="3667"/>
                  </a:cubicBezTo>
                  <a:cubicBezTo>
                    <a:pt x="7303" y="1646"/>
                    <a:pt x="5673" y="1"/>
                    <a:pt x="3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7155809" y="1574703"/>
              <a:ext cx="230980" cy="23098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6" y="894"/>
                  </a:moveTo>
                  <a:cubicBezTo>
                    <a:pt x="5877" y="894"/>
                    <a:pt x="7318" y="2336"/>
                    <a:pt x="7318" y="4106"/>
                  </a:cubicBezTo>
                  <a:cubicBezTo>
                    <a:pt x="7318" y="5877"/>
                    <a:pt x="5877" y="7303"/>
                    <a:pt x="4106" y="7303"/>
                  </a:cubicBezTo>
                  <a:cubicBezTo>
                    <a:pt x="2335" y="7303"/>
                    <a:pt x="894" y="5877"/>
                    <a:pt x="894" y="4106"/>
                  </a:cubicBezTo>
                  <a:cubicBezTo>
                    <a:pt x="894" y="2336"/>
                    <a:pt x="2335" y="894"/>
                    <a:pt x="4106" y="894"/>
                  </a:cubicBezTo>
                  <a:close/>
                  <a:moveTo>
                    <a:pt x="4106" y="1"/>
                  </a:moveTo>
                  <a:cubicBezTo>
                    <a:pt x="1849" y="1"/>
                    <a:pt x="0" y="1834"/>
                    <a:pt x="0" y="4106"/>
                  </a:cubicBezTo>
                  <a:cubicBezTo>
                    <a:pt x="0" y="6363"/>
                    <a:pt x="1849" y="8212"/>
                    <a:pt x="4106" y="8212"/>
                  </a:cubicBezTo>
                  <a:cubicBezTo>
                    <a:pt x="6378" y="8212"/>
                    <a:pt x="8211" y="6363"/>
                    <a:pt x="8211" y="4106"/>
                  </a:cubicBezTo>
                  <a:cubicBezTo>
                    <a:pt x="8211" y="1834"/>
                    <a:pt x="6378" y="1"/>
                    <a:pt x="4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4" name="Google Shape;584;p51"/>
            <p:cNvSpPr/>
            <p:nvPr/>
          </p:nvSpPr>
          <p:spPr>
            <a:xfrm>
              <a:off x="7258497" y="1633768"/>
              <a:ext cx="25596" cy="112424"/>
            </a:xfrm>
            <a:custGeom>
              <a:avLst/>
              <a:gdLst/>
              <a:ahLst/>
              <a:cxnLst/>
              <a:rect l="l" t="t" r="r" b="b"/>
              <a:pathLst>
                <a:path w="910" h="3997" extrusionOk="0">
                  <a:moveTo>
                    <a:pt x="455" y="1"/>
                  </a:moveTo>
                  <a:cubicBezTo>
                    <a:pt x="204" y="1"/>
                    <a:pt x="0" y="204"/>
                    <a:pt x="0" y="455"/>
                  </a:cubicBezTo>
                  <a:lnTo>
                    <a:pt x="0" y="3542"/>
                  </a:lnTo>
                  <a:cubicBezTo>
                    <a:pt x="0" y="3793"/>
                    <a:pt x="204" y="3996"/>
                    <a:pt x="455" y="3996"/>
                  </a:cubicBezTo>
                  <a:cubicBezTo>
                    <a:pt x="706" y="3996"/>
                    <a:pt x="909" y="3793"/>
                    <a:pt x="909" y="3542"/>
                  </a:cubicBezTo>
                  <a:lnTo>
                    <a:pt x="909" y="455"/>
                  </a:lnTo>
                  <a:cubicBezTo>
                    <a:pt x="909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5" name="Google Shape;585;p51"/>
            <p:cNvSpPr/>
            <p:nvPr/>
          </p:nvSpPr>
          <p:spPr>
            <a:xfrm>
              <a:off x="7215295" y="1677392"/>
              <a:ext cx="111974" cy="25146"/>
            </a:xfrm>
            <a:custGeom>
              <a:avLst/>
              <a:gdLst/>
              <a:ahLst/>
              <a:cxnLst/>
              <a:rect l="l" t="t" r="r" b="b"/>
              <a:pathLst>
                <a:path w="3981" h="894" extrusionOk="0">
                  <a:moveTo>
                    <a:pt x="440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894"/>
                    <a:pt x="440" y="894"/>
                  </a:cubicBezTo>
                  <a:lnTo>
                    <a:pt x="3542" y="894"/>
                  </a:lnTo>
                  <a:cubicBezTo>
                    <a:pt x="3793" y="894"/>
                    <a:pt x="3981" y="706"/>
                    <a:pt x="3981" y="455"/>
                  </a:cubicBezTo>
                  <a:cubicBezTo>
                    <a:pt x="3981" y="205"/>
                    <a:pt x="3793" y="1"/>
                    <a:pt x="3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6" name="Google Shape;586;p51"/>
          <p:cNvGrpSpPr/>
          <p:nvPr/>
        </p:nvGrpSpPr>
        <p:grpSpPr>
          <a:xfrm>
            <a:off x="1650804" y="1527527"/>
            <a:ext cx="443791" cy="445869"/>
            <a:chOff x="1650804" y="1527527"/>
            <a:chExt cx="443791" cy="445869"/>
          </a:xfrm>
        </p:grpSpPr>
        <p:sp>
          <p:nvSpPr>
            <p:cNvPr id="587" name="Google Shape;587;p51"/>
            <p:cNvSpPr/>
            <p:nvPr/>
          </p:nvSpPr>
          <p:spPr>
            <a:xfrm>
              <a:off x="1650804" y="1613622"/>
              <a:ext cx="443791" cy="359775"/>
            </a:xfrm>
            <a:custGeom>
              <a:avLst/>
              <a:gdLst/>
              <a:ahLst/>
              <a:cxnLst/>
              <a:rect l="l" t="t" r="r" b="b"/>
              <a:pathLst>
                <a:path w="16313" h="13226" extrusionOk="0">
                  <a:moveTo>
                    <a:pt x="1708" y="1"/>
                  </a:moveTo>
                  <a:cubicBezTo>
                    <a:pt x="768" y="1"/>
                    <a:pt x="0" y="753"/>
                    <a:pt x="0" y="1693"/>
                  </a:cubicBezTo>
                  <a:lnTo>
                    <a:pt x="0" y="11518"/>
                  </a:lnTo>
                  <a:cubicBezTo>
                    <a:pt x="0" y="12458"/>
                    <a:pt x="768" y="13226"/>
                    <a:pt x="1708" y="13226"/>
                  </a:cubicBezTo>
                  <a:lnTo>
                    <a:pt x="14604" y="13226"/>
                  </a:lnTo>
                  <a:cubicBezTo>
                    <a:pt x="15544" y="13226"/>
                    <a:pt x="16312" y="12458"/>
                    <a:pt x="16312" y="11518"/>
                  </a:cubicBezTo>
                  <a:lnTo>
                    <a:pt x="16312" y="4639"/>
                  </a:lnTo>
                  <a:cubicBezTo>
                    <a:pt x="16312" y="4388"/>
                    <a:pt x="16109" y="4169"/>
                    <a:pt x="15842" y="4169"/>
                  </a:cubicBezTo>
                  <a:cubicBezTo>
                    <a:pt x="15591" y="4169"/>
                    <a:pt x="15372" y="4388"/>
                    <a:pt x="15372" y="4639"/>
                  </a:cubicBezTo>
                  <a:lnTo>
                    <a:pt x="15372" y="11518"/>
                  </a:lnTo>
                  <a:cubicBezTo>
                    <a:pt x="15372" y="11941"/>
                    <a:pt x="15027" y="12286"/>
                    <a:pt x="14604" y="12286"/>
                  </a:cubicBezTo>
                  <a:lnTo>
                    <a:pt x="1708" y="12286"/>
                  </a:lnTo>
                  <a:cubicBezTo>
                    <a:pt x="1285" y="12286"/>
                    <a:pt x="940" y="11941"/>
                    <a:pt x="940" y="11518"/>
                  </a:cubicBezTo>
                  <a:lnTo>
                    <a:pt x="940" y="1693"/>
                  </a:lnTo>
                  <a:cubicBezTo>
                    <a:pt x="940" y="1270"/>
                    <a:pt x="1285" y="925"/>
                    <a:pt x="1708" y="925"/>
                  </a:cubicBezTo>
                  <a:lnTo>
                    <a:pt x="14604" y="925"/>
                  </a:lnTo>
                  <a:cubicBezTo>
                    <a:pt x="15027" y="925"/>
                    <a:pt x="15372" y="1270"/>
                    <a:pt x="15372" y="1693"/>
                  </a:cubicBezTo>
                  <a:lnTo>
                    <a:pt x="15372" y="2257"/>
                  </a:lnTo>
                  <a:cubicBezTo>
                    <a:pt x="15372" y="2508"/>
                    <a:pt x="15591" y="2727"/>
                    <a:pt x="15842" y="2727"/>
                  </a:cubicBezTo>
                  <a:cubicBezTo>
                    <a:pt x="16109" y="2727"/>
                    <a:pt x="16312" y="2508"/>
                    <a:pt x="16312" y="2257"/>
                  </a:cubicBezTo>
                  <a:lnTo>
                    <a:pt x="16312" y="1693"/>
                  </a:lnTo>
                  <a:cubicBezTo>
                    <a:pt x="16312" y="753"/>
                    <a:pt x="15544" y="1"/>
                    <a:pt x="1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769308" y="1689924"/>
              <a:ext cx="206783" cy="207171"/>
            </a:xfrm>
            <a:custGeom>
              <a:avLst/>
              <a:gdLst/>
              <a:ahLst/>
              <a:cxnLst/>
              <a:rect l="l" t="t" r="r" b="b"/>
              <a:pathLst>
                <a:path w="7601" h="7616" extrusionOk="0">
                  <a:moveTo>
                    <a:pt x="3792" y="1"/>
                  </a:moveTo>
                  <a:cubicBezTo>
                    <a:pt x="1693" y="1"/>
                    <a:pt x="0" y="1709"/>
                    <a:pt x="0" y="3808"/>
                  </a:cubicBezTo>
                  <a:cubicBezTo>
                    <a:pt x="0" y="5908"/>
                    <a:pt x="1693" y="7616"/>
                    <a:pt x="3792" y="7616"/>
                  </a:cubicBezTo>
                  <a:cubicBezTo>
                    <a:pt x="5892" y="7616"/>
                    <a:pt x="7600" y="5908"/>
                    <a:pt x="7600" y="3808"/>
                  </a:cubicBezTo>
                  <a:cubicBezTo>
                    <a:pt x="7600" y="1709"/>
                    <a:pt x="5892" y="1"/>
                    <a:pt x="3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756522" y="1677139"/>
              <a:ext cx="232356" cy="232333"/>
            </a:xfrm>
            <a:custGeom>
              <a:avLst/>
              <a:gdLst/>
              <a:ahLst/>
              <a:cxnLst/>
              <a:rect l="l" t="t" r="r" b="b"/>
              <a:pathLst>
                <a:path w="8541" h="8541" extrusionOk="0">
                  <a:moveTo>
                    <a:pt x="4262" y="941"/>
                  </a:moveTo>
                  <a:cubicBezTo>
                    <a:pt x="6111" y="941"/>
                    <a:pt x="7600" y="2429"/>
                    <a:pt x="7600" y="4278"/>
                  </a:cubicBezTo>
                  <a:cubicBezTo>
                    <a:pt x="7600" y="6112"/>
                    <a:pt x="6111" y="7616"/>
                    <a:pt x="4262" y="7616"/>
                  </a:cubicBezTo>
                  <a:cubicBezTo>
                    <a:pt x="2429" y="7616"/>
                    <a:pt x="940" y="6112"/>
                    <a:pt x="940" y="4278"/>
                  </a:cubicBezTo>
                  <a:cubicBezTo>
                    <a:pt x="940" y="2429"/>
                    <a:pt x="2429" y="941"/>
                    <a:pt x="4262" y="941"/>
                  </a:cubicBezTo>
                  <a:close/>
                  <a:moveTo>
                    <a:pt x="4262" y="1"/>
                  </a:moveTo>
                  <a:cubicBezTo>
                    <a:pt x="1912" y="1"/>
                    <a:pt x="0" y="1912"/>
                    <a:pt x="0" y="4278"/>
                  </a:cubicBezTo>
                  <a:cubicBezTo>
                    <a:pt x="0" y="6629"/>
                    <a:pt x="1912" y="8540"/>
                    <a:pt x="4262" y="8540"/>
                  </a:cubicBezTo>
                  <a:cubicBezTo>
                    <a:pt x="6629" y="8540"/>
                    <a:pt x="8540" y="6629"/>
                    <a:pt x="8540" y="4278"/>
                  </a:cubicBezTo>
                  <a:cubicBezTo>
                    <a:pt x="8540" y="1912"/>
                    <a:pt x="6629" y="1"/>
                    <a:pt x="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860091" y="1739377"/>
              <a:ext cx="25192" cy="107856"/>
            </a:xfrm>
            <a:custGeom>
              <a:avLst/>
              <a:gdLst/>
              <a:ahLst/>
              <a:cxnLst/>
              <a:rect l="l" t="t" r="r" b="b"/>
              <a:pathLst>
                <a:path w="926" h="3965" extrusionOk="0">
                  <a:moveTo>
                    <a:pt x="455" y="0"/>
                  </a:moveTo>
                  <a:cubicBezTo>
                    <a:pt x="205" y="0"/>
                    <a:pt x="1" y="220"/>
                    <a:pt x="1" y="470"/>
                  </a:cubicBezTo>
                  <a:lnTo>
                    <a:pt x="1" y="3495"/>
                  </a:lnTo>
                  <a:cubicBezTo>
                    <a:pt x="1" y="3761"/>
                    <a:pt x="205" y="3965"/>
                    <a:pt x="455" y="3965"/>
                  </a:cubicBezTo>
                  <a:cubicBezTo>
                    <a:pt x="722" y="3965"/>
                    <a:pt x="925" y="3761"/>
                    <a:pt x="925" y="3495"/>
                  </a:cubicBezTo>
                  <a:lnTo>
                    <a:pt x="925" y="470"/>
                  </a:lnTo>
                  <a:cubicBezTo>
                    <a:pt x="925" y="220"/>
                    <a:pt x="722" y="0"/>
                    <a:pt x="455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818767" y="1780724"/>
              <a:ext cx="107867" cy="25597"/>
            </a:xfrm>
            <a:custGeom>
              <a:avLst/>
              <a:gdLst/>
              <a:ahLst/>
              <a:cxnLst/>
              <a:rect l="l" t="t" r="r" b="b"/>
              <a:pathLst>
                <a:path w="3965" h="941" extrusionOk="0">
                  <a:moveTo>
                    <a:pt x="470" y="0"/>
                  </a:moveTo>
                  <a:cubicBezTo>
                    <a:pt x="204" y="0"/>
                    <a:pt x="0" y="204"/>
                    <a:pt x="0" y="470"/>
                  </a:cubicBezTo>
                  <a:cubicBezTo>
                    <a:pt x="0" y="721"/>
                    <a:pt x="204" y="940"/>
                    <a:pt x="470" y="940"/>
                  </a:cubicBezTo>
                  <a:lnTo>
                    <a:pt x="3494" y="940"/>
                  </a:lnTo>
                  <a:cubicBezTo>
                    <a:pt x="3761" y="940"/>
                    <a:pt x="3964" y="721"/>
                    <a:pt x="3964" y="470"/>
                  </a:cubicBezTo>
                  <a:cubicBezTo>
                    <a:pt x="3964" y="204"/>
                    <a:pt x="3761" y="0"/>
                    <a:pt x="3494" y="0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786366" y="1527527"/>
              <a:ext cx="172669" cy="109570"/>
            </a:xfrm>
            <a:custGeom>
              <a:avLst/>
              <a:gdLst/>
              <a:ahLst/>
              <a:cxnLst/>
              <a:rect l="l" t="t" r="r" b="b"/>
              <a:pathLst>
                <a:path w="6347" h="4028" extrusionOk="0">
                  <a:moveTo>
                    <a:pt x="1551" y="1"/>
                  </a:moveTo>
                  <a:cubicBezTo>
                    <a:pt x="705" y="1"/>
                    <a:pt x="16" y="674"/>
                    <a:pt x="16" y="1521"/>
                  </a:cubicBezTo>
                  <a:lnTo>
                    <a:pt x="0" y="3307"/>
                  </a:lnTo>
                  <a:cubicBezTo>
                    <a:pt x="0" y="3573"/>
                    <a:pt x="204" y="3777"/>
                    <a:pt x="470" y="3777"/>
                  </a:cubicBezTo>
                  <a:cubicBezTo>
                    <a:pt x="721" y="3777"/>
                    <a:pt x="940" y="3573"/>
                    <a:pt x="940" y="3323"/>
                  </a:cubicBezTo>
                  <a:lnTo>
                    <a:pt x="956" y="1521"/>
                  </a:lnTo>
                  <a:cubicBezTo>
                    <a:pt x="956" y="1191"/>
                    <a:pt x="1222" y="925"/>
                    <a:pt x="1551" y="925"/>
                  </a:cubicBezTo>
                  <a:lnTo>
                    <a:pt x="4811" y="941"/>
                  </a:lnTo>
                  <a:cubicBezTo>
                    <a:pt x="4967" y="941"/>
                    <a:pt x="5124" y="1003"/>
                    <a:pt x="5234" y="1129"/>
                  </a:cubicBezTo>
                  <a:cubicBezTo>
                    <a:pt x="5343" y="1238"/>
                    <a:pt x="5406" y="1380"/>
                    <a:pt x="5406" y="1552"/>
                  </a:cubicBezTo>
                  <a:lnTo>
                    <a:pt x="5406" y="3558"/>
                  </a:lnTo>
                  <a:cubicBezTo>
                    <a:pt x="5406" y="3808"/>
                    <a:pt x="5610" y="4028"/>
                    <a:pt x="5861" y="4028"/>
                  </a:cubicBezTo>
                  <a:lnTo>
                    <a:pt x="5876" y="4028"/>
                  </a:lnTo>
                  <a:cubicBezTo>
                    <a:pt x="6127" y="4028"/>
                    <a:pt x="6331" y="3824"/>
                    <a:pt x="6331" y="3558"/>
                  </a:cubicBezTo>
                  <a:lnTo>
                    <a:pt x="6346" y="1552"/>
                  </a:lnTo>
                  <a:cubicBezTo>
                    <a:pt x="6346" y="706"/>
                    <a:pt x="5657" y="16"/>
                    <a:pt x="4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934713" y="1571431"/>
              <a:ext cx="104874" cy="64387"/>
            </a:xfrm>
            <a:custGeom>
              <a:avLst/>
              <a:gdLst/>
              <a:ahLst/>
              <a:cxnLst/>
              <a:rect l="l" t="t" r="r" b="b"/>
              <a:pathLst>
                <a:path w="3855" h="2367" extrusionOk="0">
                  <a:moveTo>
                    <a:pt x="2554" y="941"/>
                  </a:moveTo>
                  <a:cubicBezTo>
                    <a:pt x="2758" y="941"/>
                    <a:pt x="2915" y="1113"/>
                    <a:pt x="2915" y="1317"/>
                  </a:cubicBezTo>
                  <a:lnTo>
                    <a:pt x="2915" y="1442"/>
                  </a:lnTo>
                  <a:lnTo>
                    <a:pt x="940" y="1442"/>
                  </a:lnTo>
                  <a:lnTo>
                    <a:pt x="940" y="941"/>
                  </a:lnTo>
                  <a:close/>
                  <a:moveTo>
                    <a:pt x="470" y="1"/>
                  </a:moveTo>
                  <a:cubicBezTo>
                    <a:pt x="220" y="1"/>
                    <a:pt x="0" y="220"/>
                    <a:pt x="0" y="471"/>
                  </a:cubicBezTo>
                  <a:lnTo>
                    <a:pt x="0" y="1897"/>
                  </a:lnTo>
                  <a:cubicBezTo>
                    <a:pt x="0" y="2163"/>
                    <a:pt x="220" y="2367"/>
                    <a:pt x="470" y="2367"/>
                  </a:cubicBezTo>
                  <a:lnTo>
                    <a:pt x="3385" y="2367"/>
                  </a:lnTo>
                  <a:cubicBezTo>
                    <a:pt x="3651" y="2367"/>
                    <a:pt x="3855" y="2163"/>
                    <a:pt x="3855" y="1897"/>
                  </a:cubicBezTo>
                  <a:lnTo>
                    <a:pt x="3855" y="1317"/>
                  </a:lnTo>
                  <a:cubicBezTo>
                    <a:pt x="3855" y="596"/>
                    <a:pt x="3275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705785" y="1571431"/>
              <a:ext cx="104902" cy="64387"/>
            </a:xfrm>
            <a:custGeom>
              <a:avLst/>
              <a:gdLst/>
              <a:ahLst/>
              <a:cxnLst/>
              <a:rect l="l" t="t" r="r" b="b"/>
              <a:pathLst>
                <a:path w="3856" h="2367" extrusionOk="0">
                  <a:moveTo>
                    <a:pt x="2915" y="941"/>
                  </a:moveTo>
                  <a:lnTo>
                    <a:pt x="2915" y="1442"/>
                  </a:lnTo>
                  <a:lnTo>
                    <a:pt x="925" y="1442"/>
                  </a:lnTo>
                  <a:lnTo>
                    <a:pt x="925" y="1317"/>
                  </a:lnTo>
                  <a:cubicBezTo>
                    <a:pt x="925" y="1113"/>
                    <a:pt x="1097" y="941"/>
                    <a:pt x="1301" y="941"/>
                  </a:cubicBezTo>
                  <a:close/>
                  <a:moveTo>
                    <a:pt x="1301" y="1"/>
                  </a:moveTo>
                  <a:cubicBezTo>
                    <a:pt x="580" y="1"/>
                    <a:pt x="1" y="596"/>
                    <a:pt x="1" y="1317"/>
                  </a:cubicBezTo>
                  <a:lnTo>
                    <a:pt x="1" y="1897"/>
                  </a:lnTo>
                  <a:cubicBezTo>
                    <a:pt x="1" y="2163"/>
                    <a:pt x="204" y="2367"/>
                    <a:pt x="455" y="2367"/>
                  </a:cubicBezTo>
                  <a:lnTo>
                    <a:pt x="3385" y="2367"/>
                  </a:lnTo>
                  <a:cubicBezTo>
                    <a:pt x="3636" y="2367"/>
                    <a:pt x="3855" y="2163"/>
                    <a:pt x="3855" y="1897"/>
                  </a:cubicBezTo>
                  <a:lnTo>
                    <a:pt x="3855" y="471"/>
                  </a:lnTo>
                  <a:cubicBezTo>
                    <a:pt x="3855" y="220"/>
                    <a:pt x="363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5" name="Google Shape;595;p51"/>
          <p:cNvGrpSpPr/>
          <p:nvPr/>
        </p:nvGrpSpPr>
        <p:grpSpPr>
          <a:xfrm>
            <a:off x="7115574" y="3154933"/>
            <a:ext cx="311453" cy="427569"/>
            <a:chOff x="7115574" y="3154933"/>
            <a:chExt cx="311453" cy="427569"/>
          </a:xfrm>
        </p:grpSpPr>
        <p:sp>
          <p:nvSpPr>
            <p:cNvPr id="596" name="Google Shape;596;p51"/>
            <p:cNvSpPr/>
            <p:nvPr/>
          </p:nvSpPr>
          <p:spPr>
            <a:xfrm>
              <a:off x="7115574" y="3272238"/>
              <a:ext cx="311453" cy="310265"/>
            </a:xfrm>
            <a:custGeom>
              <a:avLst/>
              <a:gdLst/>
              <a:ahLst/>
              <a:cxnLst/>
              <a:rect l="l" t="t" r="r" b="b"/>
              <a:pathLst>
                <a:path w="11941" h="11894" extrusionOk="0">
                  <a:moveTo>
                    <a:pt x="3683" y="0"/>
                  </a:moveTo>
                  <a:cubicBezTo>
                    <a:pt x="3432" y="0"/>
                    <a:pt x="3213" y="204"/>
                    <a:pt x="3213" y="455"/>
                  </a:cubicBezTo>
                  <a:lnTo>
                    <a:pt x="3213" y="878"/>
                  </a:lnTo>
                  <a:lnTo>
                    <a:pt x="2053" y="878"/>
                  </a:lnTo>
                  <a:cubicBezTo>
                    <a:pt x="925" y="878"/>
                    <a:pt x="0" y="1786"/>
                    <a:pt x="0" y="2915"/>
                  </a:cubicBezTo>
                  <a:lnTo>
                    <a:pt x="0" y="9856"/>
                  </a:lnTo>
                  <a:cubicBezTo>
                    <a:pt x="0" y="10984"/>
                    <a:pt x="925" y="11893"/>
                    <a:pt x="2053" y="11893"/>
                  </a:cubicBezTo>
                  <a:lnTo>
                    <a:pt x="9904" y="11893"/>
                  </a:lnTo>
                  <a:cubicBezTo>
                    <a:pt x="11032" y="11893"/>
                    <a:pt x="11941" y="10984"/>
                    <a:pt x="11941" y="9856"/>
                  </a:cubicBezTo>
                  <a:lnTo>
                    <a:pt x="11941" y="6346"/>
                  </a:lnTo>
                  <a:cubicBezTo>
                    <a:pt x="11941" y="6096"/>
                    <a:pt x="11737" y="5876"/>
                    <a:pt x="11486" y="5876"/>
                  </a:cubicBezTo>
                  <a:cubicBezTo>
                    <a:pt x="11236" y="5876"/>
                    <a:pt x="11032" y="6096"/>
                    <a:pt x="11032" y="6346"/>
                  </a:cubicBezTo>
                  <a:lnTo>
                    <a:pt x="11032" y="9856"/>
                  </a:lnTo>
                  <a:cubicBezTo>
                    <a:pt x="11032" y="10467"/>
                    <a:pt x="10530" y="10984"/>
                    <a:pt x="9904" y="10984"/>
                  </a:cubicBezTo>
                  <a:lnTo>
                    <a:pt x="2053" y="10984"/>
                  </a:lnTo>
                  <a:cubicBezTo>
                    <a:pt x="1426" y="10984"/>
                    <a:pt x="925" y="10467"/>
                    <a:pt x="925" y="9856"/>
                  </a:cubicBezTo>
                  <a:lnTo>
                    <a:pt x="925" y="2915"/>
                  </a:lnTo>
                  <a:cubicBezTo>
                    <a:pt x="925" y="2304"/>
                    <a:pt x="1426" y="1786"/>
                    <a:pt x="2053" y="1786"/>
                  </a:cubicBezTo>
                  <a:lnTo>
                    <a:pt x="3683" y="1786"/>
                  </a:lnTo>
                  <a:cubicBezTo>
                    <a:pt x="3934" y="1786"/>
                    <a:pt x="4137" y="1583"/>
                    <a:pt x="4137" y="1332"/>
                  </a:cubicBezTo>
                  <a:lnTo>
                    <a:pt x="4137" y="455"/>
                  </a:lnTo>
                  <a:cubicBezTo>
                    <a:pt x="4137" y="204"/>
                    <a:pt x="3934" y="0"/>
                    <a:pt x="3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7319507" y="3272238"/>
              <a:ext cx="107513" cy="112821"/>
            </a:xfrm>
            <a:custGeom>
              <a:avLst/>
              <a:gdLst/>
              <a:ahLst/>
              <a:cxnLst/>
              <a:rect l="l" t="t" r="r" b="b"/>
              <a:pathLst>
                <a:path w="4122" h="4325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lnTo>
                    <a:pt x="1" y="1332"/>
                  </a:lnTo>
                  <a:cubicBezTo>
                    <a:pt x="1" y="1583"/>
                    <a:pt x="204" y="1786"/>
                    <a:pt x="455" y="1786"/>
                  </a:cubicBezTo>
                  <a:lnTo>
                    <a:pt x="2085" y="1786"/>
                  </a:lnTo>
                  <a:cubicBezTo>
                    <a:pt x="2711" y="1786"/>
                    <a:pt x="3213" y="2304"/>
                    <a:pt x="3213" y="2915"/>
                  </a:cubicBezTo>
                  <a:lnTo>
                    <a:pt x="3213" y="3855"/>
                  </a:lnTo>
                  <a:cubicBezTo>
                    <a:pt x="3213" y="4121"/>
                    <a:pt x="3417" y="4325"/>
                    <a:pt x="3667" y="4325"/>
                  </a:cubicBezTo>
                  <a:cubicBezTo>
                    <a:pt x="3918" y="4325"/>
                    <a:pt x="4122" y="4121"/>
                    <a:pt x="4122" y="3855"/>
                  </a:cubicBezTo>
                  <a:lnTo>
                    <a:pt x="4122" y="2915"/>
                  </a:lnTo>
                  <a:cubicBezTo>
                    <a:pt x="4122" y="1786"/>
                    <a:pt x="3213" y="878"/>
                    <a:pt x="2085" y="878"/>
                  </a:cubicBezTo>
                  <a:lnTo>
                    <a:pt x="909" y="878"/>
                  </a:lnTo>
                  <a:lnTo>
                    <a:pt x="909" y="455"/>
                  </a:lnTo>
                  <a:cubicBezTo>
                    <a:pt x="909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7154801" y="3166776"/>
              <a:ext cx="233414" cy="74423"/>
            </a:xfrm>
            <a:custGeom>
              <a:avLst/>
              <a:gdLst/>
              <a:ahLst/>
              <a:cxnLst/>
              <a:rect l="l" t="t" r="r" b="b"/>
              <a:pathLst>
                <a:path w="8949" h="2853" extrusionOk="0">
                  <a:moveTo>
                    <a:pt x="1411" y="0"/>
                  </a:moveTo>
                  <a:cubicBezTo>
                    <a:pt x="628" y="0"/>
                    <a:pt x="1" y="643"/>
                    <a:pt x="1" y="1426"/>
                  </a:cubicBezTo>
                  <a:cubicBezTo>
                    <a:pt x="1" y="2210"/>
                    <a:pt x="628" y="2852"/>
                    <a:pt x="1411" y="2852"/>
                  </a:cubicBezTo>
                  <a:lnTo>
                    <a:pt x="7522" y="2852"/>
                  </a:lnTo>
                  <a:cubicBezTo>
                    <a:pt x="8306" y="2852"/>
                    <a:pt x="8948" y="2210"/>
                    <a:pt x="8948" y="1426"/>
                  </a:cubicBezTo>
                  <a:cubicBezTo>
                    <a:pt x="8948" y="643"/>
                    <a:pt x="8306" y="0"/>
                    <a:pt x="7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7142542" y="3154933"/>
              <a:ext cx="257514" cy="98109"/>
            </a:xfrm>
            <a:custGeom>
              <a:avLst/>
              <a:gdLst/>
              <a:ahLst/>
              <a:cxnLst/>
              <a:rect l="l" t="t" r="r" b="b"/>
              <a:pathLst>
                <a:path w="9873" h="3761" extrusionOk="0">
                  <a:moveTo>
                    <a:pt x="7992" y="909"/>
                  </a:moveTo>
                  <a:cubicBezTo>
                    <a:pt x="8525" y="909"/>
                    <a:pt x="8964" y="1348"/>
                    <a:pt x="8964" y="1880"/>
                  </a:cubicBezTo>
                  <a:cubicBezTo>
                    <a:pt x="8964" y="2413"/>
                    <a:pt x="8525" y="2852"/>
                    <a:pt x="7992" y="2852"/>
                  </a:cubicBezTo>
                  <a:lnTo>
                    <a:pt x="1881" y="2852"/>
                  </a:lnTo>
                  <a:cubicBezTo>
                    <a:pt x="1364" y="2852"/>
                    <a:pt x="925" y="2413"/>
                    <a:pt x="925" y="1880"/>
                  </a:cubicBezTo>
                  <a:cubicBezTo>
                    <a:pt x="925" y="1348"/>
                    <a:pt x="1364" y="909"/>
                    <a:pt x="1881" y="909"/>
                  </a:cubicBezTo>
                  <a:close/>
                  <a:moveTo>
                    <a:pt x="1881" y="0"/>
                  </a:moveTo>
                  <a:cubicBezTo>
                    <a:pt x="847" y="0"/>
                    <a:pt x="1" y="846"/>
                    <a:pt x="1" y="1880"/>
                  </a:cubicBezTo>
                  <a:cubicBezTo>
                    <a:pt x="1" y="2915"/>
                    <a:pt x="847" y="3761"/>
                    <a:pt x="1881" y="3761"/>
                  </a:cubicBezTo>
                  <a:lnTo>
                    <a:pt x="7992" y="3761"/>
                  </a:lnTo>
                  <a:cubicBezTo>
                    <a:pt x="9042" y="3761"/>
                    <a:pt x="9872" y="2915"/>
                    <a:pt x="9872" y="1880"/>
                  </a:cubicBezTo>
                  <a:cubicBezTo>
                    <a:pt x="9872" y="846"/>
                    <a:pt x="9042" y="0"/>
                    <a:pt x="7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7187090" y="3379317"/>
              <a:ext cx="168833" cy="118977"/>
            </a:xfrm>
            <a:custGeom>
              <a:avLst/>
              <a:gdLst/>
              <a:ahLst/>
              <a:cxnLst/>
              <a:rect l="l" t="t" r="r" b="b"/>
              <a:pathLst>
                <a:path w="6473" h="4561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lnTo>
                    <a:pt x="1" y="4012"/>
                  </a:lnTo>
                  <a:cubicBezTo>
                    <a:pt x="1" y="4310"/>
                    <a:pt x="251" y="4560"/>
                    <a:pt x="549" y="4560"/>
                  </a:cubicBezTo>
                  <a:lnTo>
                    <a:pt x="5924" y="4560"/>
                  </a:lnTo>
                  <a:cubicBezTo>
                    <a:pt x="6221" y="4560"/>
                    <a:pt x="6472" y="4310"/>
                    <a:pt x="6472" y="4012"/>
                  </a:cubicBezTo>
                  <a:lnTo>
                    <a:pt x="6472" y="549"/>
                  </a:lnTo>
                  <a:cubicBezTo>
                    <a:pt x="6472" y="251"/>
                    <a:pt x="6221" y="1"/>
                    <a:pt x="59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7175249" y="3367474"/>
              <a:ext cx="192516" cy="142663"/>
            </a:xfrm>
            <a:custGeom>
              <a:avLst/>
              <a:gdLst/>
              <a:ahLst/>
              <a:cxnLst/>
              <a:rect l="l" t="t" r="r" b="b"/>
              <a:pathLst>
                <a:path w="7381" h="5469" extrusionOk="0">
                  <a:moveTo>
                    <a:pt x="6378" y="909"/>
                  </a:moveTo>
                  <a:cubicBezTo>
                    <a:pt x="6425" y="909"/>
                    <a:pt x="6456" y="956"/>
                    <a:pt x="6456" y="1003"/>
                  </a:cubicBezTo>
                  <a:lnTo>
                    <a:pt x="6456" y="4466"/>
                  </a:lnTo>
                  <a:cubicBezTo>
                    <a:pt x="6456" y="4513"/>
                    <a:pt x="6425" y="4560"/>
                    <a:pt x="6378" y="4560"/>
                  </a:cubicBezTo>
                  <a:lnTo>
                    <a:pt x="1003" y="4560"/>
                  </a:lnTo>
                  <a:cubicBezTo>
                    <a:pt x="956" y="4560"/>
                    <a:pt x="925" y="4513"/>
                    <a:pt x="925" y="4466"/>
                  </a:cubicBezTo>
                  <a:lnTo>
                    <a:pt x="925" y="1003"/>
                  </a:lnTo>
                  <a:cubicBezTo>
                    <a:pt x="925" y="956"/>
                    <a:pt x="956" y="909"/>
                    <a:pt x="1003" y="909"/>
                  </a:cubicBezTo>
                  <a:close/>
                  <a:moveTo>
                    <a:pt x="1003" y="0"/>
                  </a:moveTo>
                  <a:cubicBezTo>
                    <a:pt x="455" y="0"/>
                    <a:pt x="0" y="455"/>
                    <a:pt x="0" y="1003"/>
                  </a:cubicBezTo>
                  <a:lnTo>
                    <a:pt x="0" y="4466"/>
                  </a:lnTo>
                  <a:cubicBezTo>
                    <a:pt x="0" y="5030"/>
                    <a:pt x="455" y="5469"/>
                    <a:pt x="1003" y="5469"/>
                  </a:cubicBezTo>
                  <a:lnTo>
                    <a:pt x="6378" y="5469"/>
                  </a:lnTo>
                  <a:cubicBezTo>
                    <a:pt x="6926" y="5469"/>
                    <a:pt x="7381" y="5030"/>
                    <a:pt x="7381" y="4466"/>
                  </a:cubicBezTo>
                  <a:lnTo>
                    <a:pt x="7381" y="1003"/>
                  </a:lnTo>
                  <a:cubicBezTo>
                    <a:pt x="7381" y="455"/>
                    <a:pt x="6926" y="0"/>
                    <a:pt x="6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7259441" y="3404254"/>
              <a:ext cx="24126" cy="69101"/>
            </a:xfrm>
            <a:custGeom>
              <a:avLst/>
              <a:gdLst/>
              <a:ahLst/>
              <a:cxnLst/>
              <a:rect l="l" t="t" r="r" b="b"/>
              <a:pathLst>
                <a:path w="925" h="264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lnTo>
                    <a:pt x="0" y="2194"/>
                  </a:lnTo>
                  <a:cubicBezTo>
                    <a:pt x="0" y="2445"/>
                    <a:pt x="204" y="2649"/>
                    <a:pt x="455" y="2649"/>
                  </a:cubicBezTo>
                  <a:cubicBezTo>
                    <a:pt x="721" y="2649"/>
                    <a:pt x="925" y="2445"/>
                    <a:pt x="925" y="2194"/>
                  </a:cubicBezTo>
                  <a:lnTo>
                    <a:pt x="925" y="455"/>
                  </a:lnTo>
                  <a:cubicBezTo>
                    <a:pt x="925" y="204"/>
                    <a:pt x="721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7236541" y="3426740"/>
              <a:ext cx="69510" cy="24129"/>
            </a:xfrm>
            <a:custGeom>
              <a:avLst/>
              <a:gdLst/>
              <a:ahLst/>
              <a:cxnLst/>
              <a:rect l="l" t="t" r="r" b="b"/>
              <a:pathLst>
                <a:path w="2665" h="925" extrusionOk="0">
                  <a:moveTo>
                    <a:pt x="471" y="0"/>
                  </a:moveTo>
                  <a:cubicBezTo>
                    <a:pt x="220" y="0"/>
                    <a:pt x="1" y="204"/>
                    <a:pt x="1" y="470"/>
                  </a:cubicBezTo>
                  <a:cubicBezTo>
                    <a:pt x="1" y="721"/>
                    <a:pt x="220" y="925"/>
                    <a:pt x="471" y="925"/>
                  </a:cubicBezTo>
                  <a:lnTo>
                    <a:pt x="2210" y="925"/>
                  </a:lnTo>
                  <a:cubicBezTo>
                    <a:pt x="2461" y="925"/>
                    <a:pt x="2665" y="721"/>
                    <a:pt x="2665" y="470"/>
                  </a:cubicBezTo>
                  <a:cubicBezTo>
                    <a:pt x="2665" y="204"/>
                    <a:pt x="2461" y="0"/>
                    <a:pt x="2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4" name="Google Shape;604;p51"/>
          <p:cNvGrpSpPr/>
          <p:nvPr/>
        </p:nvGrpSpPr>
        <p:grpSpPr>
          <a:xfrm>
            <a:off x="4315540" y="3212721"/>
            <a:ext cx="512970" cy="427569"/>
            <a:chOff x="4315540" y="3212721"/>
            <a:chExt cx="512970" cy="427569"/>
          </a:xfrm>
        </p:grpSpPr>
        <p:sp>
          <p:nvSpPr>
            <p:cNvPr id="605" name="Google Shape;605;p51"/>
            <p:cNvSpPr/>
            <p:nvPr/>
          </p:nvSpPr>
          <p:spPr>
            <a:xfrm>
              <a:off x="4556141" y="3296658"/>
              <a:ext cx="152303" cy="152303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2445" y="1"/>
                  </a:moveTo>
                  <a:cubicBezTo>
                    <a:pt x="1098" y="1"/>
                    <a:pt x="1" y="1082"/>
                    <a:pt x="1" y="2445"/>
                  </a:cubicBezTo>
                  <a:cubicBezTo>
                    <a:pt x="1" y="3793"/>
                    <a:pt x="1098" y="4890"/>
                    <a:pt x="2445" y="4890"/>
                  </a:cubicBezTo>
                  <a:cubicBezTo>
                    <a:pt x="3793" y="4890"/>
                    <a:pt x="4890" y="3793"/>
                    <a:pt x="4890" y="2445"/>
                  </a:cubicBezTo>
                  <a:cubicBezTo>
                    <a:pt x="4890" y="1082"/>
                    <a:pt x="3793" y="1"/>
                    <a:pt x="2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4542468" y="3283017"/>
              <a:ext cx="179649" cy="179119"/>
            </a:xfrm>
            <a:custGeom>
              <a:avLst/>
              <a:gdLst/>
              <a:ahLst/>
              <a:cxnLst/>
              <a:rect l="l" t="t" r="r" b="b"/>
              <a:pathLst>
                <a:path w="5768" h="5751" extrusionOk="0">
                  <a:moveTo>
                    <a:pt x="2884" y="862"/>
                  </a:moveTo>
                  <a:cubicBezTo>
                    <a:pt x="3997" y="862"/>
                    <a:pt x="4890" y="1771"/>
                    <a:pt x="4890" y="2883"/>
                  </a:cubicBezTo>
                  <a:cubicBezTo>
                    <a:pt x="4890" y="3980"/>
                    <a:pt x="3997" y="4889"/>
                    <a:pt x="2884" y="4889"/>
                  </a:cubicBezTo>
                  <a:cubicBezTo>
                    <a:pt x="1772" y="4889"/>
                    <a:pt x="878" y="3980"/>
                    <a:pt x="878" y="2883"/>
                  </a:cubicBezTo>
                  <a:cubicBezTo>
                    <a:pt x="878" y="1771"/>
                    <a:pt x="1772" y="862"/>
                    <a:pt x="2884" y="862"/>
                  </a:cubicBezTo>
                  <a:close/>
                  <a:moveTo>
                    <a:pt x="2884" y="0"/>
                  </a:moveTo>
                  <a:cubicBezTo>
                    <a:pt x="1301" y="0"/>
                    <a:pt x="1" y="1285"/>
                    <a:pt x="1" y="2883"/>
                  </a:cubicBezTo>
                  <a:cubicBezTo>
                    <a:pt x="1" y="4466"/>
                    <a:pt x="1301" y="5751"/>
                    <a:pt x="2884" y="5751"/>
                  </a:cubicBezTo>
                  <a:cubicBezTo>
                    <a:pt x="4467" y="5751"/>
                    <a:pt x="5767" y="4466"/>
                    <a:pt x="5767" y="2883"/>
                  </a:cubicBezTo>
                  <a:cubicBezTo>
                    <a:pt x="5767" y="1285"/>
                    <a:pt x="4467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4618619" y="3333286"/>
              <a:ext cx="27346" cy="78581"/>
            </a:xfrm>
            <a:custGeom>
              <a:avLst/>
              <a:gdLst/>
              <a:ahLst/>
              <a:cxnLst/>
              <a:rect l="l" t="t" r="r" b="b"/>
              <a:pathLst>
                <a:path w="878" h="2523" extrusionOk="0">
                  <a:moveTo>
                    <a:pt x="439" y="0"/>
                  </a:moveTo>
                  <a:cubicBezTo>
                    <a:pt x="204" y="0"/>
                    <a:pt x="0" y="188"/>
                    <a:pt x="0" y="423"/>
                  </a:cubicBezTo>
                  <a:lnTo>
                    <a:pt x="0" y="2100"/>
                  </a:lnTo>
                  <a:cubicBezTo>
                    <a:pt x="0" y="2335"/>
                    <a:pt x="204" y="2523"/>
                    <a:pt x="439" y="2523"/>
                  </a:cubicBezTo>
                  <a:cubicBezTo>
                    <a:pt x="674" y="2523"/>
                    <a:pt x="878" y="2335"/>
                    <a:pt x="878" y="2100"/>
                  </a:cubicBezTo>
                  <a:lnTo>
                    <a:pt x="878" y="423"/>
                  </a:lnTo>
                  <a:cubicBezTo>
                    <a:pt x="878" y="188"/>
                    <a:pt x="674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4592737" y="3359137"/>
              <a:ext cx="79110" cy="26879"/>
            </a:xfrm>
            <a:custGeom>
              <a:avLst/>
              <a:gdLst/>
              <a:ahLst/>
              <a:cxnLst/>
              <a:rect l="l" t="t" r="r" b="b"/>
              <a:pathLst>
                <a:path w="2540" h="863" extrusionOk="0">
                  <a:moveTo>
                    <a:pt x="440" y="1"/>
                  </a:moveTo>
                  <a:cubicBezTo>
                    <a:pt x="189" y="1"/>
                    <a:pt x="1" y="189"/>
                    <a:pt x="1" y="439"/>
                  </a:cubicBezTo>
                  <a:cubicBezTo>
                    <a:pt x="1" y="674"/>
                    <a:pt x="189" y="862"/>
                    <a:pt x="440" y="862"/>
                  </a:cubicBezTo>
                  <a:lnTo>
                    <a:pt x="2101" y="862"/>
                  </a:lnTo>
                  <a:cubicBezTo>
                    <a:pt x="2336" y="862"/>
                    <a:pt x="2539" y="674"/>
                    <a:pt x="2539" y="439"/>
                  </a:cubicBezTo>
                  <a:cubicBezTo>
                    <a:pt x="2539" y="189"/>
                    <a:pt x="2336" y="1"/>
                    <a:pt x="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4315540" y="3212721"/>
              <a:ext cx="499297" cy="349953"/>
            </a:xfrm>
            <a:custGeom>
              <a:avLst/>
              <a:gdLst/>
              <a:ahLst/>
              <a:cxnLst/>
              <a:rect l="l" t="t" r="r" b="b"/>
              <a:pathLst>
                <a:path w="16031" h="11236" extrusionOk="0">
                  <a:moveTo>
                    <a:pt x="439" y="1"/>
                  </a:moveTo>
                  <a:cubicBezTo>
                    <a:pt x="189" y="1"/>
                    <a:pt x="1" y="189"/>
                    <a:pt x="1" y="439"/>
                  </a:cubicBezTo>
                  <a:cubicBezTo>
                    <a:pt x="1" y="674"/>
                    <a:pt x="189" y="863"/>
                    <a:pt x="439" y="863"/>
                  </a:cubicBezTo>
                  <a:lnTo>
                    <a:pt x="1756" y="863"/>
                  </a:lnTo>
                  <a:cubicBezTo>
                    <a:pt x="1787" y="863"/>
                    <a:pt x="1818" y="894"/>
                    <a:pt x="1834" y="925"/>
                  </a:cubicBezTo>
                  <a:lnTo>
                    <a:pt x="3714" y="10484"/>
                  </a:lnTo>
                  <a:cubicBezTo>
                    <a:pt x="3793" y="10907"/>
                    <a:pt x="4200" y="11236"/>
                    <a:pt x="4639" y="11236"/>
                  </a:cubicBezTo>
                  <a:lnTo>
                    <a:pt x="15592" y="11236"/>
                  </a:lnTo>
                  <a:cubicBezTo>
                    <a:pt x="15827" y="11236"/>
                    <a:pt x="16031" y="11032"/>
                    <a:pt x="16031" y="10797"/>
                  </a:cubicBezTo>
                  <a:cubicBezTo>
                    <a:pt x="16031" y="10562"/>
                    <a:pt x="15827" y="10358"/>
                    <a:pt x="15592" y="10358"/>
                  </a:cubicBezTo>
                  <a:lnTo>
                    <a:pt x="4639" y="10358"/>
                  </a:lnTo>
                  <a:cubicBezTo>
                    <a:pt x="4607" y="10358"/>
                    <a:pt x="4576" y="10327"/>
                    <a:pt x="4560" y="10311"/>
                  </a:cubicBezTo>
                  <a:lnTo>
                    <a:pt x="2680" y="753"/>
                  </a:lnTo>
                  <a:cubicBezTo>
                    <a:pt x="2602" y="330"/>
                    <a:pt x="2194" y="1"/>
                    <a:pt x="1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4443892" y="3235177"/>
              <a:ext cx="384619" cy="269442"/>
            </a:xfrm>
            <a:custGeom>
              <a:avLst/>
              <a:gdLst/>
              <a:ahLst/>
              <a:cxnLst/>
              <a:rect l="l" t="t" r="r" b="b"/>
              <a:pathLst>
                <a:path w="12349" h="8651" extrusionOk="0">
                  <a:moveTo>
                    <a:pt x="800" y="0"/>
                  </a:moveTo>
                  <a:cubicBezTo>
                    <a:pt x="565" y="0"/>
                    <a:pt x="345" y="95"/>
                    <a:pt x="204" y="267"/>
                  </a:cubicBezTo>
                  <a:cubicBezTo>
                    <a:pt x="63" y="455"/>
                    <a:pt x="1" y="690"/>
                    <a:pt x="48" y="909"/>
                  </a:cubicBezTo>
                  <a:lnTo>
                    <a:pt x="1411" y="7882"/>
                  </a:lnTo>
                  <a:cubicBezTo>
                    <a:pt x="1489" y="8321"/>
                    <a:pt x="1897" y="8650"/>
                    <a:pt x="2335" y="8650"/>
                  </a:cubicBezTo>
                  <a:lnTo>
                    <a:pt x="10390" y="8650"/>
                  </a:lnTo>
                  <a:cubicBezTo>
                    <a:pt x="10828" y="8650"/>
                    <a:pt x="11220" y="8305"/>
                    <a:pt x="11283" y="7867"/>
                  </a:cubicBezTo>
                  <a:lnTo>
                    <a:pt x="12301" y="894"/>
                  </a:lnTo>
                  <a:cubicBezTo>
                    <a:pt x="12348" y="674"/>
                    <a:pt x="12270" y="439"/>
                    <a:pt x="12129" y="267"/>
                  </a:cubicBezTo>
                  <a:cubicBezTo>
                    <a:pt x="11972" y="95"/>
                    <a:pt x="11753" y="0"/>
                    <a:pt x="11533" y="0"/>
                  </a:cubicBezTo>
                  <a:lnTo>
                    <a:pt x="10123" y="0"/>
                  </a:lnTo>
                  <a:cubicBezTo>
                    <a:pt x="9888" y="0"/>
                    <a:pt x="9700" y="189"/>
                    <a:pt x="9700" y="424"/>
                  </a:cubicBezTo>
                  <a:cubicBezTo>
                    <a:pt x="9700" y="674"/>
                    <a:pt x="9888" y="862"/>
                    <a:pt x="10123" y="862"/>
                  </a:cubicBezTo>
                  <a:lnTo>
                    <a:pt x="11439" y="862"/>
                  </a:lnTo>
                  <a:lnTo>
                    <a:pt x="10437" y="7741"/>
                  </a:lnTo>
                  <a:cubicBezTo>
                    <a:pt x="10421" y="7757"/>
                    <a:pt x="10405" y="7773"/>
                    <a:pt x="10390" y="7773"/>
                  </a:cubicBezTo>
                  <a:lnTo>
                    <a:pt x="2335" y="7773"/>
                  </a:lnTo>
                  <a:cubicBezTo>
                    <a:pt x="2304" y="7773"/>
                    <a:pt x="2273" y="7741"/>
                    <a:pt x="2273" y="7726"/>
                  </a:cubicBezTo>
                  <a:lnTo>
                    <a:pt x="925" y="862"/>
                  </a:lnTo>
                  <a:lnTo>
                    <a:pt x="8008" y="862"/>
                  </a:lnTo>
                  <a:cubicBezTo>
                    <a:pt x="8243" y="862"/>
                    <a:pt x="8431" y="674"/>
                    <a:pt x="8431" y="424"/>
                  </a:cubicBezTo>
                  <a:cubicBezTo>
                    <a:pt x="8431" y="189"/>
                    <a:pt x="8243" y="0"/>
                    <a:pt x="8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1" name="Google Shape;611;p51"/>
            <p:cNvSpPr/>
            <p:nvPr/>
          </p:nvSpPr>
          <p:spPr>
            <a:xfrm>
              <a:off x="4489770" y="3548970"/>
              <a:ext cx="78113" cy="78145"/>
            </a:xfrm>
            <a:custGeom>
              <a:avLst/>
              <a:gdLst/>
              <a:ahLst/>
              <a:cxnLst/>
              <a:rect l="l" t="t" r="r" b="b"/>
              <a:pathLst>
                <a:path w="2508" h="2509" extrusionOk="0">
                  <a:moveTo>
                    <a:pt x="1254" y="1"/>
                  </a:moveTo>
                  <a:cubicBezTo>
                    <a:pt x="565" y="1"/>
                    <a:pt x="1" y="565"/>
                    <a:pt x="1" y="1254"/>
                  </a:cubicBezTo>
                  <a:cubicBezTo>
                    <a:pt x="1" y="1944"/>
                    <a:pt x="565" y="2508"/>
                    <a:pt x="1254" y="2508"/>
                  </a:cubicBezTo>
                  <a:cubicBezTo>
                    <a:pt x="1944" y="2508"/>
                    <a:pt x="2508" y="1944"/>
                    <a:pt x="2508" y="1254"/>
                  </a:cubicBezTo>
                  <a:cubicBezTo>
                    <a:pt x="2508" y="565"/>
                    <a:pt x="1944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2" name="Google Shape;612;p51"/>
            <p:cNvSpPr/>
            <p:nvPr/>
          </p:nvSpPr>
          <p:spPr>
            <a:xfrm>
              <a:off x="4476097" y="3535328"/>
              <a:ext cx="104961" cy="104961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693" y="878"/>
                  </a:moveTo>
                  <a:cubicBezTo>
                    <a:pt x="2148" y="878"/>
                    <a:pt x="2508" y="1238"/>
                    <a:pt x="2508" y="1692"/>
                  </a:cubicBezTo>
                  <a:cubicBezTo>
                    <a:pt x="2508" y="2147"/>
                    <a:pt x="2148" y="2507"/>
                    <a:pt x="1693" y="2507"/>
                  </a:cubicBezTo>
                  <a:cubicBezTo>
                    <a:pt x="1239" y="2507"/>
                    <a:pt x="878" y="2147"/>
                    <a:pt x="878" y="1692"/>
                  </a:cubicBezTo>
                  <a:cubicBezTo>
                    <a:pt x="878" y="1238"/>
                    <a:pt x="1239" y="878"/>
                    <a:pt x="1693" y="878"/>
                  </a:cubicBezTo>
                  <a:close/>
                  <a:moveTo>
                    <a:pt x="1693" y="0"/>
                  </a:moveTo>
                  <a:cubicBezTo>
                    <a:pt x="769" y="0"/>
                    <a:pt x="1" y="768"/>
                    <a:pt x="1" y="1692"/>
                  </a:cubicBezTo>
                  <a:cubicBezTo>
                    <a:pt x="1" y="2617"/>
                    <a:pt x="769" y="3369"/>
                    <a:pt x="1693" y="3369"/>
                  </a:cubicBezTo>
                  <a:cubicBezTo>
                    <a:pt x="2618" y="3369"/>
                    <a:pt x="3370" y="2617"/>
                    <a:pt x="3370" y="1692"/>
                  </a:cubicBezTo>
                  <a:cubicBezTo>
                    <a:pt x="3370" y="768"/>
                    <a:pt x="2618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4691345" y="3548970"/>
              <a:ext cx="78113" cy="78145"/>
            </a:xfrm>
            <a:custGeom>
              <a:avLst/>
              <a:gdLst/>
              <a:ahLst/>
              <a:cxnLst/>
              <a:rect l="l" t="t" r="r" b="b"/>
              <a:pathLst>
                <a:path w="2508" h="2509" extrusionOk="0">
                  <a:moveTo>
                    <a:pt x="1254" y="1"/>
                  </a:moveTo>
                  <a:cubicBezTo>
                    <a:pt x="564" y="1"/>
                    <a:pt x="0" y="565"/>
                    <a:pt x="0" y="1254"/>
                  </a:cubicBezTo>
                  <a:cubicBezTo>
                    <a:pt x="0" y="1944"/>
                    <a:pt x="564" y="2508"/>
                    <a:pt x="1254" y="2508"/>
                  </a:cubicBezTo>
                  <a:cubicBezTo>
                    <a:pt x="1943" y="2508"/>
                    <a:pt x="2507" y="1944"/>
                    <a:pt x="2507" y="1254"/>
                  </a:cubicBezTo>
                  <a:cubicBezTo>
                    <a:pt x="2507" y="565"/>
                    <a:pt x="1943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4678170" y="3535328"/>
              <a:ext cx="104930" cy="104961"/>
            </a:xfrm>
            <a:custGeom>
              <a:avLst/>
              <a:gdLst/>
              <a:ahLst/>
              <a:cxnLst/>
              <a:rect l="l" t="t" r="r" b="b"/>
              <a:pathLst>
                <a:path w="3369" h="3370" extrusionOk="0">
                  <a:moveTo>
                    <a:pt x="1677" y="878"/>
                  </a:moveTo>
                  <a:cubicBezTo>
                    <a:pt x="2131" y="878"/>
                    <a:pt x="2491" y="1238"/>
                    <a:pt x="2491" y="1692"/>
                  </a:cubicBezTo>
                  <a:cubicBezTo>
                    <a:pt x="2491" y="2147"/>
                    <a:pt x="2131" y="2507"/>
                    <a:pt x="1677" y="2507"/>
                  </a:cubicBezTo>
                  <a:cubicBezTo>
                    <a:pt x="1222" y="2507"/>
                    <a:pt x="862" y="2147"/>
                    <a:pt x="862" y="1692"/>
                  </a:cubicBezTo>
                  <a:cubicBezTo>
                    <a:pt x="862" y="1238"/>
                    <a:pt x="1222" y="878"/>
                    <a:pt x="1677" y="878"/>
                  </a:cubicBezTo>
                  <a:close/>
                  <a:moveTo>
                    <a:pt x="1677" y="0"/>
                  </a:moveTo>
                  <a:cubicBezTo>
                    <a:pt x="752" y="0"/>
                    <a:pt x="0" y="768"/>
                    <a:pt x="0" y="1692"/>
                  </a:cubicBezTo>
                  <a:cubicBezTo>
                    <a:pt x="0" y="2617"/>
                    <a:pt x="752" y="3369"/>
                    <a:pt x="1677" y="3369"/>
                  </a:cubicBezTo>
                  <a:cubicBezTo>
                    <a:pt x="2601" y="3369"/>
                    <a:pt x="3369" y="2617"/>
                    <a:pt x="3369" y="1692"/>
                  </a:cubicBezTo>
                  <a:cubicBezTo>
                    <a:pt x="3369" y="768"/>
                    <a:pt x="2601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5" name="Google Shape;615;p51"/>
          <p:cNvGrpSpPr/>
          <p:nvPr/>
        </p:nvGrpSpPr>
        <p:grpSpPr>
          <a:xfrm>
            <a:off x="1703868" y="3185108"/>
            <a:ext cx="337664" cy="455107"/>
            <a:chOff x="1703868" y="3185108"/>
            <a:chExt cx="337664" cy="455107"/>
          </a:xfrm>
        </p:grpSpPr>
        <p:sp>
          <p:nvSpPr>
            <p:cNvPr id="616" name="Google Shape;616;p51"/>
            <p:cNvSpPr/>
            <p:nvPr/>
          </p:nvSpPr>
          <p:spPr>
            <a:xfrm>
              <a:off x="1770449" y="3202350"/>
              <a:ext cx="202776" cy="235984"/>
            </a:xfrm>
            <a:custGeom>
              <a:avLst/>
              <a:gdLst/>
              <a:ahLst/>
              <a:cxnLst/>
              <a:rect l="l" t="t" r="r" b="b"/>
              <a:pathLst>
                <a:path w="7303" h="8499" extrusionOk="0">
                  <a:moveTo>
                    <a:pt x="2855" y="1"/>
                  </a:moveTo>
                  <a:cubicBezTo>
                    <a:pt x="2191" y="1"/>
                    <a:pt x="1410" y="222"/>
                    <a:pt x="846" y="977"/>
                  </a:cubicBezTo>
                  <a:cubicBezTo>
                    <a:pt x="0" y="2121"/>
                    <a:pt x="94" y="4205"/>
                    <a:pt x="282" y="5255"/>
                  </a:cubicBezTo>
                  <a:cubicBezTo>
                    <a:pt x="298" y="5412"/>
                    <a:pt x="345" y="5568"/>
                    <a:pt x="376" y="5710"/>
                  </a:cubicBezTo>
                  <a:cubicBezTo>
                    <a:pt x="439" y="5992"/>
                    <a:pt x="533" y="6211"/>
                    <a:pt x="611" y="6383"/>
                  </a:cubicBezTo>
                  <a:lnTo>
                    <a:pt x="627" y="6399"/>
                  </a:lnTo>
                  <a:cubicBezTo>
                    <a:pt x="627" y="6399"/>
                    <a:pt x="627" y="6399"/>
                    <a:pt x="627" y="6415"/>
                  </a:cubicBezTo>
                  <a:cubicBezTo>
                    <a:pt x="1191" y="7417"/>
                    <a:pt x="2272" y="8499"/>
                    <a:pt x="3683" y="8499"/>
                  </a:cubicBezTo>
                  <a:cubicBezTo>
                    <a:pt x="4356" y="8499"/>
                    <a:pt x="5030" y="8232"/>
                    <a:pt x="5626" y="7762"/>
                  </a:cubicBezTo>
                  <a:cubicBezTo>
                    <a:pt x="5955" y="7480"/>
                    <a:pt x="6268" y="7135"/>
                    <a:pt x="6534" y="6744"/>
                  </a:cubicBezTo>
                  <a:cubicBezTo>
                    <a:pt x="6675" y="6540"/>
                    <a:pt x="6613" y="6258"/>
                    <a:pt x="6409" y="6117"/>
                  </a:cubicBezTo>
                  <a:cubicBezTo>
                    <a:pt x="6325" y="6063"/>
                    <a:pt x="6233" y="6037"/>
                    <a:pt x="6142" y="6037"/>
                  </a:cubicBezTo>
                  <a:cubicBezTo>
                    <a:pt x="5995" y="6037"/>
                    <a:pt x="5854" y="6106"/>
                    <a:pt x="5767" y="6242"/>
                  </a:cubicBezTo>
                  <a:cubicBezTo>
                    <a:pt x="5626" y="6446"/>
                    <a:pt x="5375" y="6759"/>
                    <a:pt x="5046" y="7041"/>
                  </a:cubicBezTo>
                  <a:cubicBezTo>
                    <a:pt x="4607" y="7386"/>
                    <a:pt x="4153" y="7574"/>
                    <a:pt x="3683" y="7574"/>
                  </a:cubicBezTo>
                  <a:cubicBezTo>
                    <a:pt x="2680" y="7574"/>
                    <a:pt x="1849" y="6712"/>
                    <a:pt x="1442" y="5976"/>
                  </a:cubicBezTo>
                  <a:cubicBezTo>
                    <a:pt x="1442" y="5960"/>
                    <a:pt x="1442" y="5960"/>
                    <a:pt x="1426" y="5945"/>
                  </a:cubicBezTo>
                  <a:cubicBezTo>
                    <a:pt x="1395" y="5882"/>
                    <a:pt x="1332" y="5757"/>
                    <a:pt x="1269" y="5474"/>
                  </a:cubicBezTo>
                  <a:cubicBezTo>
                    <a:pt x="1238" y="5365"/>
                    <a:pt x="1207" y="5224"/>
                    <a:pt x="1191" y="5098"/>
                  </a:cubicBezTo>
                  <a:cubicBezTo>
                    <a:pt x="972" y="3892"/>
                    <a:pt x="1050" y="2262"/>
                    <a:pt x="1599" y="1510"/>
                  </a:cubicBezTo>
                  <a:cubicBezTo>
                    <a:pt x="1949" y="1040"/>
                    <a:pt x="2429" y="922"/>
                    <a:pt x="2823" y="922"/>
                  </a:cubicBezTo>
                  <a:cubicBezTo>
                    <a:pt x="3203" y="922"/>
                    <a:pt x="3503" y="1032"/>
                    <a:pt x="3526" y="1040"/>
                  </a:cubicBezTo>
                  <a:cubicBezTo>
                    <a:pt x="3573" y="1056"/>
                    <a:pt x="3628" y="1064"/>
                    <a:pt x="3685" y="1064"/>
                  </a:cubicBezTo>
                  <a:cubicBezTo>
                    <a:pt x="3741" y="1064"/>
                    <a:pt x="3800" y="1056"/>
                    <a:pt x="3855" y="1040"/>
                  </a:cubicBezTo>
                  <a:cubicBezTo>
                    <a:pt x="3878" y="1032"/>
                    <a:pt x="4177" y="922"/>
                    <a:pt x="4558" y="922"/>
                  </a:cubicBezTo>
                  <a:cubicBezTo>
                    <a:pt x="4951" y="922"/>
                    <a:pt x="5432" y="1040"/>
                    <a:pt x="5782" y="1510"/>
                  </a:cubicBezTo>
                  <a:cubicBezTo>
                    <a:pt x="6190" y="2074"/>
                    <a:pt x="6378" y="3202"/>
                    <a:pt x="6268" y="4456"/>
                  </a:cubicBezTo>
                  <a:cubicBezTo>
                    <a:pt x="6252" y="4707"/>
                    <a:pt x="6440" y="4926"/>
                    <a:pt x="6691" y="4942"/>
                  </a:cubicBezTo>
                  <a:cubicBezTo>
                    <a:pt x="6709" y="4944"/>
                    <a:pt x="6728" y="4945"/>
                    <a:pt x="6746" y="4945"/>
                  </a:cubicBezTo>
                  <a:cubicBezTo>
                    <a:pt x="6973" y="4945"/>
                    <a:pt x="7163" y="4766"/>
                    <a:pt x="7193" y="4519"/>
                  </a:cubicBezTo>
                  <a:cubicBezTo>
                    <a:pt x="7255" y="3814"/>
                    <a:pt x="7302" y="2043"/>
                    <a:pt x="6519" y="977"/>
                  </a:cubicBezTo>
                  <a:cubicBezTo>
                    <a:pt x="5965" y="222"/>
                    <a:pt x="5180" y="1"/>
                    <a:pt x="4513" y="1"/>
                  </a:cubicBezTo>
                  <a:cubicBezTo>
                    <a:pt x="4198" y="1"/>
                    <a:pt x="3909" y="50"/>
                    <a:pt x="3683" y="116"/>
                  </a:cubicBezTo>
                  <a:cubicBezTo>
                    <a:pt x="3456" y="50"/>
                    <a:pt x="3169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7" name="Google Shape;617;p51"/>
            <p:cNvSpPr/>
            <p:nvPr/>
          </p:nvSpPr>
          <p:spPr>
            <a:xfrm>
              <a:off x="1787830" y="3197713"/>
              <a:ext cx="170151" cy="110093"/>
            </a:xfrm>
            <a:custGeom>
              <a:avLst/>
              <a:gdLst/>
              <a:ahLst/>
              <a:cxnLst/>
              <a:rect l="l" t="t" r="r" b="b"/>
              <a:pathLst>
                <a:path w="6128" h="3965" extrusionOk="0">
                  <a:moveTo>
                    <a:pt x="3057" y="0"/>
                  </a:moveTo>
                  <a:cubicBezTo>
                    <a:pt x="424" y="0"/>
                    <a:pt x="1" y="1395"/>
                    <a:pt x="1" y="1395"/>
                  </a:cubicBezTo>
                  <a:lnTo>
                    <a:pt x="1" y="3965"/>
                  </a:lnTo>
                  <a:lnTo>
                    <a:pt x="111" y="3965"/>
                  </a:lnTo>
                  <a:cubicBezTo>
                    <a:pt x="628" y="3557"/>
                    <a:pt x="1756" y="3275"/>
                    <a:pt x="3057" y="3275"/>
                  </a:cubicBezTo>
                  <a:cubicBezTo>
                    <a:pt x="3887" y="3275"/>
                    <a:pt x="4624" y="3385"/>
                    <a:pt x="5203" y="3573"/>
                  </a:cubicBezTo>
                  <a:cubicBezTo>
                    <a:pt x="5235" y="3573"/>
                    <a:pt x="5250" y="3589"/>
                    <a:pt x="5282" y="3589"/>
                  </a:cubicBezTo>
                  <a:cubicBezTo>
                    <a:pt x="5282" y="3604"/>
                    <a:pt x="5297" y="3604"/>
                    <a:pt x="5297" y="3604"/>
                  </a:cubicBezTo>
                  <a:cubicBezTo>
                    <a:pt x="5313" y="3604"/>
                    <a:pt x="5344" y="3620"/>
                    <a:pt x="5360" y="3620"/>
                  </a:cubicBezTo>
                  <a:cubicBezTo>
                    <a:pt x="5376" y="3620"/>
                    <a:pt x="5376" y="3636"/>
                    <a:pt x="5391" y="3636"/>
                  </a:cubicBezTo>
                  <a:cubicBezTo>
                    <a:pt x="5407" y="3636"/>
                    <a:pt x="5423" y="3651"/>
                    <a:pt x="5438" y="3651"/>
                  </a:cubicBezTo>
                  <a:cubicBezTo>
                    <a:pt x="5454" y="3651"/>
                    <a:pt x="5470" y="3667"/>
                    <a:pt x="5470" y="3667"/>
                  </a:cubicBezTo>
                  <a:cubicBezTo>
                    <a:pt x="5485" y="3667"/>
                    <a:pt x="5501" y="3683"/>
                    <a:pt x="5517" y="3683"/>
                  </a:cubicBezTo>
                  <a:cubicBezTo>
                    <a:pt x="5532" y="3683"/>
                    <a:pt x="5548" y="3698"/>
                    <a:pt x="5548" y="3698"/>
                  </a:cubicBezTo>
                  <a:cubicBezTo>
                    <a:pt x="5564" y="3714"/>
                    <a:pt x="5579" y="3714"/>
                    <a:pt x="5595" y="3714"/>
                  </a:cubicBezTo>
                  <a:cubicBezTo>
                    <a:pt x="5595" y="3730"/>
                    <a:pt x="5611" y="3730"/>
                    <a:pt x="5626" y="3730"/>
                  </a:cubicBezTo>
                  <a:cubicBezTo>
                    <a:pt x="5642" y="3745"/>
                    <a:pt x="5642" y="3745"/>
                    <a:pt x="5658" y="3745"/>
                  </a:cubicBezTo>
                  <a:cubicBezTo>
                    <a:pt x="5673" y="3761"/>
                    <a:pt x="5689" y="3761"/>
                    <a:pt x="5720" y="3777"/>
                  </a:cubicBezTo>
                  <a:cubicBezTo>
                    <a:pt x="5830" y="3839"/>
                    <a:pt x="5924" y="3902"/>
                    <a:pt x="6002" y="3965"/>
                  </a:cubicBezTo>
                  <a:lnTo>
                    <a:pt x="6128" y="3965"/>
                  </a:lnTo>
                  <a:lnTo>
                    <a:pt x="6128" y="1395"/>
                  </a:lnTo>
                  <a:cubicBezTo>
                    <a:pt x="6128" y="1395"/>
                    <a:pt x="6112" y="1364"/>
                    <a:pt x="6096" y="1332"/>
                  </a:cubicBezTo>
                  <a:cubicBezTo>
                    <a:pt x="5987" y="1066"/>
                    <a:pt x="5423" y="0"/>
                    <a:pt x="3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1775225" y="3185108"/>
              <a:ext cx="195390" cy="135332"/>
            </a:xfrm>
            <a:custGeom>
              <a:avLst/>
              <a:gdLst/>
              <a:ahLst/>
              <a:cxnLst/>
              <a:rect l="l" t="t" r="r" b="b"/>
              <a:pathLst>
                <a:path w="7037" h="4874" extrusionOk="0">
                  <a:moveTo>
                    <a:pt x="3511" y="925"/>
                  </a:moveTo>
                  <a:cubicBezTo>
                    <a:pt x="5516" y="925"/>
                    <a:pt x="6018" y="1708"/>
                    <a:pt x="6112" y="1927"/>
                  </a:cubicBezTo>
                  <a:lnTo>
                    <a:pt x="6112" y="3698"/>
                  </a:lnTo>
                  <a:lnTo>
                    <a:pt x="6096" y="3698"/>
                  </a:lnTo>
                  <a:cubicBezTo>
                    <a:pt x="6080" y="3682"/>
                    <a:pt x="6065" y="3682"/>
                    <a:pt x="6065" y="3682"/>
                  </a:cubicBezTo>
                  <a:cubicBezTo>
                    <a:pt x="6049" y="3667"/>
                    <a:pt x="6018" y="3667"/>
                    <a:pt x="6002" y="3651"/>
                  </a:cubicBezTo>
                  <a:lnTo>
                    <a:pt x="5971" y="3651"/>
                  </a:lnTo>
                  <a:cubicBezTo>
                    <a:pt x="5955" y="3635"/>
                    <a:pt x="5924" y="3635"/>
                    <a:pt x="5892" y="3620"/>
                  </a:cubicBezTo>
                  <a:lnTo>
                    <a:pt x="5877" y="3620"/>
                  </a:lnTo>
                  <a:cubicBezTo>
                    <a:pt x="5861" y="3604"/>
                    <a:pt x="5830" y="3588"/>
                    <a:pt x="5798" y="3588"/>
                  </a:cubicBezTo>
                  <a:lnTo>
                    <a:pt x="5783" y="3588"/>
                  </a:lnTo>
                  <a:cubicBezTo>
                    <a:pt x="5156" y="3385"/>
                    <a:pt x="4357" y="3275"/>
                    <a:pt x="3526" y="3275"/>
                  </a:cubicBezTo>
                  <a:lnTo>
                    <a:pt x="3511" y="3275"/>
                  </a:lnTo>
                  <a:cubicBezTo>
                    <a:pt x="2508" y="3275"/>
                    <a:pt x="1583" y="3432"/>
                    <a:pt x="909" y="3698"/>
                  </a:cubicBezTo>
                  <a:lnTo>
                    <a:pt x="909" y="1927"/>
                  </a:lnTo>
                  <a:cubicBezTo>
                    <a:pt x="1019" y="1739"/>
                    <a:pt x="1552" y="925"/>
                    <a:pt x="3511" y="925"/>
                  </a:cubicBezTo>
                  <a:close/>
                  <a:moveTo>
                    <a:pt x="3511" y="0"/>
                  </a:moveTo>
                  <a:cubicBezTo>
                    <a:pt x="565" y="0"/>
                    <a:pt x="32" y="1645"/>
                    <a:pt x="16" y="1708"/>
                  </a:cubicBezTo>
                  <a:cubicBezTo>
                    <a:pt x="1" y="1755"/>
                    <a:pt x="1" y="1802"/>
                    <a:pt x="1" y="1849"/>
                  </a:cubicBezTo>
                  <a:lnTo>
                    <a:pt x="1" y="4419"/>
                  </a:lnTo>
                  <a:cubicBezTo>
                    <a:pt x="1" y="4670"/>
                    <a:pt x="204" y="4873"/>
                    <a:pt x="455" y="4873"/>
                  </a:cubicBezTo>
                  <a:lnTo>
                    <a:pt x="565" y="4873"/>
                  </a:lnTo>
                  <a:cubicBezTo>
                    <a:pt x="674" y="4873"/>
                    <a:pt x="768" y="4842"/>
                    <a:pt x="847" y="4779"/>
                  </a:cubicBezTo>
                  <a:cubicBezTo>
                    <a:pt x="1223" y="4482"/>
                    <a:pt x="2194" y="4199"/>
                    <a:pt x="3511" y="4199"/>
                  </a:cubicBezTo>
                  <a:cubicBezTo>
                    <a:pt x="4263" y="4199"/>
                    <a:pt x="4968" y="4293"/>
                    <a:pt x="5516" y="4466"/>
                  </a:cubicBezTo>
                  <a:cubicBezTo>
                    <a:pt x="5548" y="4466"/>
                    <a:pt x="5563" y="4482"/>
                    <a:pt x="5595" y="4482"/>
                  </a:cubicBezTo>
                  <a:lnTo>
                    <a:pt x="5595" y="4497"/>
                  </a:lnTo>
                  <a:cubicBezTo>
                    <a:pt x="5626" y="4497"/>
                    <a:pt x="5642" y="4497"/>
                    <a:pt x="5657" y="4513"/>
                  </a:cubicBezTo>
                  <a:lnTo>
                    <a:pt x="5689" y="4529"/>
                  </a:lnTo>
                  <a:cubicBezTo>
                    <a:pt x="5704" y="4529"/>
                    <a:pt x="5720" y="4529"/>
                    <a:pt x="5720" y="4544"/>
                  </a:cubicBezTo>
                  <a:lnTo>
                    <a:pt x="5908" y="4623"/>
                  </a:lnTo>
                  <a:cubicBezTo>
                    <a:pt x="5924" y="4623"/>
                    <a:pt x="5939" y="4638"/>
                    <a:pt x="5955" y="4638"/>
                  </a:cubicBezTo>
                  <a:lnTo>
                    <a:pt x="5971" y="4638"/>
                  </a:lnTo>
                  <a:cubicBezTo>
                    <a:pt x="6049" y="4685"/>
                    <a:pt x="6127" y="4732"/>
                    <a:pt x="6174" y="4779"/>
                  </a:cubicBezTo>
                  <a:cubicBezTo>
                    <a:pt x="6253" y="4842"/>
                    <a:pt x="6362" y="4873"/>
                    <a:pt x="6456" y="4873"/>
                  </a:cubicBezTo>
                  <a:lnTo>
                    <a:pt x="6582" y="4873"/>
                  </a:lnTo>
                  <a:cubicBezTo>
                    <a:pt x="6833" y="4873"/>
                    <a:pt x="7036" y="4670"/>
                    <a:pt x="7036" y="4419"/>
                  </a:cubicBezTo>
                  <a:lnTo>
                    <a:pt x="7036" y="1849"/>
                  </a:lnTo>
                  <a:cubicBezTo>
                    <a:pt x="7036" y="1802"/>
                    <a:pt x="7036" y="1771"/>
                    <a:pt x="7021" y="1724"/>
                  </a:cubicBezTo>
                  <a:cubicBezTo>
                    <a:pt x="7021" y="1708"/>
                    <a:pt x="7005" y="1677"/>
                    <a:pt x="6974" y="1614"/>
                  </a:cubicBezTo>
                  <a:cubicBezTo>
                    <a:pt x="6833" y="1238"/>
                    <a:pt x="6127" y="0"/>
                    <a:pt x="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1802212" y="3398540"/>
              <a:ext cx="141413" cy="83298"/>
            </a:xfrm>
            <a:custGeom>
              <a:avLst/>
              <a:gdLst/>
              <a:ahLst/>
              <a:cxnLst/>
              <a:rect l="l" t="t" r="r" b="b"/>
              <a:pathLst>
                <a:path w="5093" h="3000" extrusionOk="0">
                  <a:moveTo>
                    <a:pt x="1047" y="0"/>
                  </a:moveTo>
                  <a:cubicBezTo>
                    <a:pt x="982" y="0"/>
                    <a:pt x="918" y="13"/>
                    <a:pt x="862" y="38"/>
                  </a:cubicBezTo>
                  <a:cubicBezTo>
                    <a:pt x="705" y="116"/>
                    <a:pt x="611" y="257"/>
                    <a:pt x="596" y="430"/>
                  </a:cubicBezTo>
                  <a:cubicBezTo>
                    <a:pt x="549" y="1213"/>
                    <a:pt x="392" y="1824"/>
                    <a:pt x="125" y="2263"/>
                  </a:cubicBezTo>
                  <a:cubicBezTo>
                    <a:pt x="0" y="2483"/>
                    <a:pt x="63" y="2765"/>
                    <a:pt x="282" y="2890"/>
                  </a:cubicBezTo>
                  <a:cubicBezTo>
                    <a:pt x="358" y="2939"/>
                    <a:pt x="442" y="2961"/>
                    <a:pt x="524" y="2961"/>
                  </a:cubicBezTo>
                  <a:cubicBezTo>
                    <a:pt x="679" y="2961"/>
                    <a:pt x="827" y="2882"/>
                    <a:pt x="909" y="2749"/>
                  </a:cubicBezTo>
                  <a:cubicBezTo>
                    <a:pt x="1175" y="2326"/>
                    <a:pt x="1348" y="1809"/>
                    <a:pt x="1442" y="1198"/>
                  </a:cubicBezTo>
                  <a:cubicBezTo>
                    <a:pt x="1802" y="1354"/>
                    <a:pt x="2162" y="1433"/>
                    <a:pt x="2539" y="1433"/>
                  </a:cubicBezTo>
                  <a:cubicBezTo>
                    <a:pt x="2899" y="1433"/>
                    <a:pt x="3275" y="1354"/>
                    <a:pt x="3620" y="1198"/>
                  </a:cubicBezTo>
                  <a:cubicBezTo>
                    <a:pt x="3714" y="1840"/>
                    <a:pt x="3902" y="2357"/>
                    <a:pt x="4184" y="2780"/>
                  </a:cubicBezTo>
                  <a:cubicBezTo>
                    <a:pt x="4262" y="2921"/>
                    <a:pt x="4419" y="3000"/>
                    <a:pt x="4560" y="3000"/>
                  </a:cubicBezTo>
                  <a:cubicBezTo>
                    <a:pt x="4654" y="3000"/>
                    <a:pt x="4732" y="2968"/>
                    <a:pt x="4811" y="2921"/>
                  </a:cubicBezTo>
                  <a:cubicBezTo>
                    <a:pt x="5030" y="2780"/>
                    <a:pt x="5093" y="2498"/>
                    <a:pt x="4952" y="2294"/>
                  </a:cubicBezTo>
                  <a:cubicBezTo>
                    <a:pt x="4670" y="1856"/>
                    <a:pt x="4513" y="1229"/>
                    <a:pt x="4466" y="430"/>
                  </a:cubicBezTo>
                  <a:cubicBezTo>
                    <a:pt x="4450" y="257"/>
                    <a:pt x="4356" y="116"/>
                    <a:pt x="4200" y="38"/>
                  </a:cubicBezTo>
                  <a:cubicBezTo>
                    <a:pt x="4143" y="13"/>
                    <a:pt x="4079" y="0"/>
                    <a:pt x="4015" y="0"/>
                  </a:cubicBezTo>
                  <a:cubicBezTo>
                    <a:pt x="3918" y="0"/>
                    <a:pt x="3820" y="29"/>
                    <a:pt x="3745" y="85"/>
                  </a:cubicBezTo>
                  <a:cubicBezTo>
                    <a:pt x="3353" y="367"/>
                    <a:pt x="2946" y="508"/>
                    <a:pt x="2539" y="508"/>
                  </a:cubicBezTo>
                  <a:cubicBezTo>
                    <a:pt x="2115" y="508"/>
                    <a:pt x="1708" y="367"/>
                    <a:pt x="1316" y="85"/>
                  </a:cubicBezTo>
                  <a:cubicBezTo>
                    <a:pt x="1241" y="29"/>
                    <a:pt x="1143" y="0"/>
                    <a:pt x="1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0" name="Google Shape;620;p51"/>
            <p:cNvSpPr/>
            <p:nvPr/>
          </p:nvSpPr>
          <p:spPr>
            <a:xfrm>
              <a:off x="1716918" y="3470064"/>
              <a:ext cx="311980" cy="157517"/>
            </a:xfrm>
            <a:custGeom>
              <a:avLst/>
              <a:gdLst/>
              <a:ahLst/>
              <a:cxnLst/>
              <a:rect l="l" t="t" r="r" b="b"/>
              <a:pathLst>
                <a:path w="11236" h="5673" extrusionOk="0">
                  <a:moveTo>
                    <a:pt x="3135" y="1"/>
                  </a:moveTo>
                  <a:cubicBezTo>
                    <a:pt x="1395" y="1"/>
                    <a:pt x="1" y="1411"/>
                    <a:pt x="1" y="3134"/>
                  </a:cubicBezTo>
                  <a:lnTo>
                    <a:pt x="1" y="5673"/>
                  </a:lnTo>
                  <a:lnTo>
                    <a:pt x="11236" y="5673"/>
                  </a:lnTo>
                  <a:lnTo>
                    <a:pt x="11236" y="3134"/>
                  </a:lnTo>
                  <a:cubicBezTo>
                    <a:pt x="11236" y="1411"/>
                    <a:pt x="9826" y="1"/>
                    <a:pt x="8102" y="1"/>
                  </a:cubicBezTo>
                  <a:lnTo>
                    <a:pt x="6128" y="1599"/>
                  </a:lnTo>
                  <a:cubicBezTo>
                    <a:pt x="5979" y="1716"/>
                    <a:pt x="5799" y="1775"/>
                    <a:pt x="5618" y="1775"/>
                  </a:cubicBezTo>
                  <a:cubicBezTo>
                    <a:pt x="5438" y="1775"/>
                    <a:pt x="5258" y="1716"/>
                    <a:pt x="5109" y="1599"/>
                  </a:cubicBezTo>
                  <a:lnTo>
                    <a:pt x="3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1" name="Google Shape;621;p51"/>
            <p:cNvSpPr/>
            <p:nvPr/>
          </p:nvSpPr>
          <p:spPr>
            <a:xfrm>
              <a:off x="1703868" y="3457458"/>
              <a:ext cx="337664" cy="182757"/>
            </a:xfrm>
            <a:custGeom>
              <a:avLst/>
              <a:gdLst/>
              <a:ahLst/>
              <a:cxnLst/>
              <a:rect l="l" t="t" r="r" b="b"/>
              <a:pathLst>
                <a:path w="12161" h="6582" extrusionOk="0">
                  <a:moveTo>
                    <a:pt x="8729" y="925"/>
                  </a:moveTo>
                  <a:cubicBezTo>
                    <a:pt x="10123" y="1003"/>
                    <a:pt x="11236" y="2178"/>
                    <a:pt x="11236" y="3588"/>
                  </a:cubicBezTo>
                  <a:lnTo>
                    <a:pt x="11236" y="5657"/>
                  </a:lnTo>
                  <a:lnTo>
                    <a:pt x="925" y="5657"/>
                  </a:lnTo>
                  <a:lnTo>
                    <a:pt x="925" y="3588"/>
                  </a:lnTo>
                  <a:cubicBezTo>
                    <a:pt x="925" y="2178"/>
                    <a:pt x="2038" y="1003"/>
                    <a:pt x="3448" y="925"/>
                  </a:cubicBezTo>
                  <a:lnTo>
                    <a:pt x="5281" y="2413"/>
                  </a:lnTo>
                  <a:cubicBezTo>
                    <a:pt x="5516" y="2601"/>
                    <a:pt x="5799" y="2695"/>
                    <a:pt x="6081" y="2695"/>
                  </a:cubicBezTo>
                  <a:cubicBezTo>
                    <a:pt x="6378" y="2695"/>
                    <a:pt x="6660" y="2601"/>
                    <a:pt x="6880" y="2413"/>
                  </a:cubicBezTo>
                  <a:lnTo>
                    <a:pt x="8729" y="925"/>
                  </a:lnTo>
                  <a:close/>
                  <a:moveTo>
                    <a:pt x="3605" y="0"/>
                  </a:moveTo>
                  <a:cubicBezTo>
                    <a:pt x="1615" y="0"/>
                    <a:pt x="1" y="1614"/>
                    <a:pt x="1" y="3588"/>
                  </a:cubicBezTo>
                  <a:lnTo>
                    <a:pt x="1" y="6127"/>
                  </a:lnTo>
                  <a:cubicBezTo>
                    <a:pt x="1" y="6378"/>
                    <a:pt x="204" y="6581"/>
                    <a:pt x="471" y="6581"/>
                  </a:cubicBezTo>
                  <a:lnTo>
                    <a:pt x="11706" y="6581"/>
                  </a:lnTo>
                  <a:cubicBezTo>
                    <a:pt x="11957" y="6581"/>
                    <a:pt x="12160" y="6378"/>
                    <a:pt x="12160" y="6127"/>
                  </a:cubicBezTo>
                  <a:lnTo>
                    <a:pt x="12160" y="3588"/>
                  </a:lnTo>
                  <a:cubicBezTo>
                    <a:pt x="12160" y="1614"/>
                    <a:pt x="10546" y="0"/>
                    <a:pt x="8572" y="0"/>
                  </a:cubicBezTo>
                  <a:cubicBezTo>
                    <a:pt x="8462" y="0"/>
                    <a:pt x="8368" y="31"/>
                    <a:pt x="8290" y="94"/>
                  </a:cubicBezTo>
                  <a:lnTo>
                    <a:pt x="6300" y="1692"/>
                  </a:lnTo>
                  <a:cubicBezTo>
                    <a:pt x="6222" y="1755"/>
                    <a:pt x="6143" y="1771"/>
                    <a:pt x="6081" y="1771"/>
                  </a:cubicBezTo>
                  <a:cubicBezTo>
                    <a:pt x="6034" y="1771"/>
                    <a:pt x="5940" y="1755"/>
                    <a:pt x="5861" y="1692"/>
                  </a:cubicBezTo>
                  <a:lnTo>
                    <a:pt x="3887" y="94"/>
                  </a:lnTo>
                  <a:cubicBezTo>
                    <a:pt x="3808" y="31"/>
                    <a:pt x="3699" y="0"/>
                    <a:pt x="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Titre</a:t>
            </a:r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Sous-titre</a:t>
            </a: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Énumération niveau 1</a:t>
            </a:r>
            <a:endParaRPr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Énumération niveau 1</a:t>
            </a:r>
            <a:endParaRPr lang="fr-FR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298450">
              <a:buClr>
                <a:schemeClr val="dk2"/>
              </a:buClr>
              <a:buSzPts val="1100"/>
              <a:buFont typeface="Spinnaker"/>
              <a:buChar char="●"/>
            </a:pPr>
            <a:r>
              <a:rPr lang="fr-F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Énumération niveau 2</a:t>
            </a:r>
            <a:endParaRPr lang="fr-FR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paragraphe.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Innovations</a:t>
            </a:r>
          </a:p>
        </p:txBody>
      </p:sp>
      <p:graphicFrame>
        <p:nvGraphicFramePr>
          <p:cNvPr id="627" name="Google Shape;627;p52"/>
          <p:cNvGraphicFramePr/>
          <p:nvPr>
            <p:extLst>
              <p:ext uri="{D42A27DB-BD31-4B8C-83A1-F6EECF244321}">
                <p14:modId xmlns:p14="http://schemas.microsoft.com/office/powerpoint/2010/main" val="2119456080"/>
              </p:ext>
            </p:extLst>
          </p:nvPr>
        </p:nvGraphicFramePr>
        <p:xfrm>
          <a:off x="982850" y="1428387"/>
          <a:ext cx="7253825" cy="3226300"/>
        </p:xfrm>
        <a:graphic>
          <a:graphicData uri="http://schemas.openxmlformats.org/drawingml/2006/table">
            <a:tbl>
              <a:tblPr>
                <a:noFill/>
                <a:tableStyleId>{6B0EA6E5-CF10-46B1-9D94-B5FD987840D5}</a:tableStyleId>
              </a:tblPr>
              <a:tblGrid>
                <a:gridCol w="146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Jost"/>
                          <a:cs typeface="Calibri" panose="020F0502020204030204" pitchFamily="34" charset="0"/>
                          <a:sym typeface="Jost"/>
                        </a:rPr>
                        <a:t> PLANIFIÉ</a:t>
                      </a:r>
                      <a:endParaRPr sz="18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Jost"/>
                        <a:cs typeface="Calibri" panose="020F0502020204030204" pitchFamily="34" charset="0"/>
                        <a:sym typeface="Jos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Jost"/>
                          <a:cs typeface="Calibri" panose="020F0502020204030204" pitchFamily="34" charset="0"/>
                          <a:sym typeface="Jost"/>
                        </a:rPr>
                        <a:t>EN COURS</a:t>
                      </a:r>
                      <a:endParaRPr sz="18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Jost"/>
                        <a:cs typeface="Calibri" panose="020F0502020204030204" pitchFamily="34" charset="0"/>
                        <a:sym typeface="Jos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Jost"/>
                          <a:cs typeface="Calibri" panose="020F0502020204030204" pitchFamily="34" charset="0"/>
                          <a:sym typeface="Jost"/>
                        </a:rPr>
                        <a:t>TERMINÉ</a:t>
                      </a:r>
                      <a:endParaRPr sz="18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Jost"/>
                        <a:cs typeface="Calibri" panose="020F0502020204030204" pitchFamily="34" charset="0"/>
                        <a:sym typeface="Jos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Spinnaker"/>
                          <a:cs typeface="Calibri" panose="020F0502020204030204" pitchFamily="34" charset="0"/>
                          <a:sym typeface="Spinnaker"/>
                        </a:rPr>
                        <a:t>Mercure est une planète petite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Spinnaker"/>
                        <a:cs typeface="Calibri" panose="020F0502020204030204" pitchFamily="34" charset="0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Spinnaker"/>
                          <a:cs typeface="Calibri" panose="020F0502020204030204" pitchFamily="34" charset="0"/>
                          <a:sym typeface="Spinnaker"/>
                        </a:rPr>
                        <a:t>Saturne possède des anneaux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Spinnaker"/>
                        <a:cs typeface="Calibri" panose="020F0502020204030204" pitchFamily="34" charset="0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AB6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6D6">
                        <a:alpha val="75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Spinnaker"/>
                          <a:cs typeface="Calibri" panose="020F0502020204030204" pitchFamily="34" charset="0"/>
                          <a:sym typeface="Spinnaker"/>
                        </a:rPr>
                        <a:t>Vénus a un très beau nom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Spinnaker"/>
                        <a:cs typeface="Calibri" panose="020F0502020204030204" pitchFamily="34" charset="0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Spinnaker"/>
                        <a:ea typeface="Spinnaker"/>
                        <a:cs typeface="Spinnaker"/>
                        <a:sym typeface="Spinna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28" name="Google Shape;628;p52"/>
          <p:cNvGrpSpPr/>
          <p:nvPr/>
        </p:nvGrpSpPr>
        <p:grpSpPr>
          <a:xfrm>
            <a:off x="1493362" y="2517798"/>
            <a:ext cx="442949" cy="267267"/>
            <a:chOff x="3941497" y="1650149"/>
            <a:chExt cx="442949" cy="267267"/>
          </a:xfrm>
        </p:grpSpPr>
        <p:sp>
          <p:nvSpPr>
            <p:cNvPr id="629" name="Google Shape;629;p52"/>
            <p:cNvSpPr/>
            <p:nvPr/>
          </p:nvSpPr>
          <p:spPr>
            <a:xfrm>
              <a:off x="4322337" y="1650149"/>
              <a:ext cx="62108" cy="267267"/>
            </a:xfrm>
            <a:custGeom>
              <a:avLst/>
              <a:gdLst/>
              <a:ahLst/>
              <a:cxnLst/>
              <a:rect l="l" t="t" r="r" b="b"/>
              <a:pathLst>
                <a:path w="2305" h="9919" extrusionOk="0">
                  <a:moveTo>
                    <a:pt x="1160" y="831"/>
                  </a:moveTo>
                  <a:cubicBezTo>
                    <a:pt x="1317" y="831"/>
                    <a:pt x="1458" y="972"/>
                    <a:pt x="1458" y="1144"/>
                  </a:cubicBezTo>
                  <a:lnTo>
                    <a:pt x="1458" y="8775"/>
                  </a:lnTo>
                  <a:cubicBezTo>
                    <a:pt x="1458" y="8947"/>
                    <a:pt x="1317" y="9089"/>
                    <a:pt x="1160" y="9089"/>
                  </a:cubicBezTo>
                  <a:lnTo>
                    <a:pt x="1145" y="9089"/>
                  </a:lnTo>
                  <a:cubicBezTo>
                    <a:pt x="988" y="9089"/>
                    <a:pt x="847" y="8947"/>
                    <a:pt x="847" y="8775"/>
                  </a:cubicBezTo>
                  <a:lnTo>
                    <a:pt x="847" y="1144"/>
                  </a:lnTo>
                  <a:cubicBezTo>
                    <a:pt x="847" y="972"/>
                    <a:pt x="988" y="831"/>
                    <a:pt x="1145" y="831"/>
                  </a:cubicBezTo>
                  <a:close/>
                  <a:moveTo>
                    <a:pt x="1145" y="0"/>
                  </a:moveTo>
                  <a:cubicBezTo>
                    <a:pt x="518" y="0"/>
                    <a:pt x="1" y="502"/>
                    <a:pt x="1" y="1144"/>
                  </a:cubicBezTo>
                  <a:lnTo>
                    <a:pt x="1" y="8775"/>
                  </a:lnTo>
                  <a:cubicBezTo>
                    <a:pt x="1" y="9418"/>
                    <a:pt x="518" y="9919"/>
                    <a:pt x="1145" y="9919"/>
                  </a:cubicBezTo>
                  <a:lnTo>
                    <a:pt x="1160" y="9919"/>
                  </a:lnTo>
                  <a:cubicBezTo>
                    <a:pt x="1787" y="9919"/>
                    <a:pt x="2304" y="9418"/>
                    <a:pt x="2304" y="8775"/>
                  </a:cubicBezTo>
                  <a:lnTo>
                    <a:pt x="2304" y="1144"/>
                  </a:lnTo>
                  <a:cubicBezTo>
                    <a:pt x="2304" y="502"/>
                    <a:pt x="1787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3941497" y="1688141"/>
              <a:ext cx="61677" cy="229275"/>
            </a:xfrm>
            <a:custGeom>
              <a:avLst/>
              <a:gdLst/>
              <a:ahLst/>
              <a:cxnLst/>
              <a:rect l="l" t="t" r="r" b="b"/>
              <a:pathLst>
                <a:path w="2289" h="8509" extrusionOk="0">
                  <a:moveTo>
                    <a:pt x="1145" y="831"/>
                  </a:moveTo>
                  <a:cubicBezTo>
                    <a:pt x="1301" y="831"/>
                    <a:pt x="1442" y="972"/>
                    <a:pt x="1442" y="1144"/>
                  </a:cubicBezTo>
                  <a:lnTo>
                    <a:pt x="1442" y="7365"/>
                  </a:lnTo>
                  <a:cubicBezTo>
                    <a:pt x="1442" y="7537"/>
                    <a:pt x="1301" y="7679"/>
                    <a:pt x="1145" y="7679"/>
                  </a:cubicBezTo>
                  <a:cubicBezTo>
                    <a:pt x="972" y="7679"/>
                    <a:pt x="831" y="7537"/>
                    <a:pt x="831" y="7365"/>
                  </a:cubicBezTo>
                  <a:lnTo>
                    <a:pt x="831" y="1144"/>
                  </a:lnTo>
                  <a:cubicBezTo>
                    <a:pt x="831" y="972"/>
                    <a:pt x="972" y="831"/>
                    <a:pt x="1145" y="831"/>
                  </a:cubicBezTo>
                  <a:close/>
                  <a:moveTo>
                    <a:pt x="1145" y="0"/>
                  </a:moveTo>
                  <a:cubicBezTo>
                    <a:pt x="502" y="0"/>
                    <a:pt x="1" y="502"/>
                    <a:pt x="1" y="1144"/>
                  </a:cubicBezTo>
                  <a:lnTo>
                    <a:pt x="1" y="7365"/>
                  </a:lnTo>
                  <a:cubicBezTo>
                    <a:pt x="1" y="8008"/>
                    <a:pt x="502" y="8509"/>
                    <a:pt x="1145" y="8509"/>
                  </a:cubicBezTo>
                  <a:cubicBezTo>
                    <a:pt x="1771" y="8509"/>
                    <a:pt x="2288" y="8008"/>
                    <a:pt x="2288" y="7365"/>
                  </a:cubicBezTo>
                  <a:lnTo>
                    <a:pt x="2288" y="1144"/>
                  </a:lnTo>
                  <a:cubicBezTo>
                    <a:pt x="2288" y="502"/>
                    <a:pt x="1771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3980352" y="1777222"/>
              <a:ext cx="364808" cy="78976"/>
            </a:xfrm>
            <a:custGeom>
              <a:avLst/>
              <a:gdLst/>
              <a:ahLst/>
              <a:cxnLst/>
              <a:rect l="l" t="t" r="r" b="b"/>
              <a:pathLst>
                <a:path w="13539" h="2931" extrusionOk="0">
                  <a:moveTo>
                    <a:pt x="423" y="1"/>
                  </a:moveTo>
                  <a:cubicBezTo>
                    <a:pt x="188" y="1"/>
                    <a:pt x="0" y="189"/>
                    <a:pt x="0" y="424"/>
                  </a:cubicBezTo>
                  <a:lnTo>
                    <a:pt x="0" y="2508"/>
                  </a:lnTo>
                  <a:cubicBezTo>
                    <a:pt x="0" y="2743"/>
                    <a:pt x="188" y="2931"/>
                    <a:pt x="423" y="2931"/>
                  </a:cubicBezTo>
                  <a:lnTo>
                    <a:pt x="2445" y="2931"/>
                  </a:lnTo>
                  <a:cubicBezTo>
                    <a:pt x="2680" y="2931"/>
                    <a:pt x="2868" y="2743"/>
                    <a:pt x="2868" y="2508"/>
                  </a:cubicBezTo>
                  <a:cubicBezTo>
                    <a:pt x="2868" y="2273"/>
                    <a:pt x="2680" y="2085"/>
                    <a:pt x="2445" y="2085"/>
                  </a:cubicBezTo>
                  <a:lnTo>
                    <a:pt x="846" y="2085"/>
                  </a:lnTo>
                  <a:lnTo>
                    <a:pt x="846" y="847"/>
                  </a:lnTo>
                  <a:lnTo>
                    <a:pt x="12693" y="847"/>
                  </a:lnTo>
                  <a:lnTo>
                    <a:pt x="12693" y="2085"/>
                  </a:lnTo>
                  <a:lnTo>
                    <a:pt x="4231" y="2085"/>
                  </a:lnTo>
                  <a:cubicBezTo>
                    <a:pt x="3996" y="2085"/>
                    <a:pt x="3808" y="2273"/>
                    <a:pt x="3808" y="2508"/>
                  </a:cubicBezTo>
                  <a:cubicBezTo>
                    <a:pt x="3808" y="2743"/>
                    <a:pt x="3996" y="2931"/>
                    <a:pt x="4231" y="2931"/>
                  </a:cubicBezTo>
                  <a:lnTo>
                    <a:pt x="13116" y="2931"/>
                  </a:lnTo>
                  <a:cubicBezTo>
                    <a:pt x="13351" y="2931"/>
                    <a:pt x="13539" y="2743"/>
                    <a:pt x="13539" y="2508"/>
                  </a:cubicBezTo>
                  <a:lnTo>
                    <a:pt x="13539" y="424"/>
                  </a:lnTo>
                  <a:cubicBezTo>
                    <a:pt x="13539" y="189"/>
                    <a:pt x="13351" y="1"/>
                    <a:pt x="1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2" name="Google Shape;632;p52"/>
            <p:cNvSpPr/>
            <p:nvPr/>
          </p:nvSpPr>
          <p:spPr>
            <a:xfrm>
              <a:off x="4248454" y="1716434"/>
              <a:ext cx="81940" cy="71808"/>
            </a:xfrm>
            <a:custGeom>
              <a:avLst/>
              <a:gdLst/>
              <a:ahLst/>
              <a:cxnLst/>
              <a:rect l="l" t="t" r="r" b="b"/>
              <a:pathLst>
                <a:path w="3041" h="2665" extrusionOk="0">
                  <a:moveTo>
                    <a:pt x="377" y="0"/>
                  </a:moveTo>
                  <a:cubicBezTo>
                    <a:pt x="173" y="0"/>
                    <a:pt x="0" y="173"/>
                    <a:pt x="0" y="376"/>
                  </a:cubicBezTo>
                  <a:lnTo>
                    <a:pt x="0" y="2288"/>
                  </a:lnTo>
                  <a:cubicBezTo>
                    <a:pt x="0" y="2507"/>
                    <a:pt x="173" y="2664"/>
                    <a:pt x="377" y="2664"/>
                  </a:cubicBezTo>
                  <a:lnTo>
                    <a:pt x="2664" y="2664"/>
                  </a:lnTo>
                  <a:cubicBezTo>
                    <a:pt x="2868" y="2664"/>
                    <a:pt x="3040" y="2507"/>
                    <a:pt x="3040" y="2288"/>
                  </a:cubicBezTo>
                  <a:lnTo>
                    <a:pt x="3040" y="376"/>
                  </a:lnTo>
                  <a:cubicBezTo>
                    <a:pt x="3040" y="173"/>
                    <a:pt x="2868" y="0"/>
                    <a:pt x="2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3" name="Google Shape;633;p52"/>
            <p:cNvSpPr/>
            <p:nvPr/>
          </p:nvSpPr>
          <p:spPr>
            <a:xfrm>
              <a:off x="4237057" y="1705036"/>
              <a:ext cx="104735" cy="94604"/>
            </a:xfrm>
            <a:custGeom>
              <a:avLst/>
              <a:gdLst/>
              <a:ahLst/>
              <a:cxnLst/>
              <a:rect l="l" t="t" r="r" b="b"/>
              <a:pathLst>
                <a:path w="3887" h="3511" extrusionOk="0">
                  <a:moveTo>
                    <a:pt x="3040" y="846"/>
                  </a:moveTo>
                  <a:lnTo>
                    <a:pt x="3040" y="2680"/>
                  </a:lnTo>
                  <a:lnTo>
                    <a:pt x="847" y="2680"/>
                  </a:lnTo>
                  <a:lnTo>
                    <a:pt x="847" y="846"/>
                  </a:lnTo>
                  <a:close/>
                  <a:moveTo>
                    <a:pt x="800" y="0"/>
                  </a:moveTo>
                  <a:cubicBezTo>
                    <a:pt x="361" y="0"/>
                    <a:pt x="0" y="361"/>
                    <a:pt x="0" y="799"/>
                  </a:cubicBezTo>
                  <a:lnTo>
                    <a:pt x="0" y="2711"/>
                  </a:lnTo>
                  <a:cubicBezTo>
                    <a:pt x="0" y="3150"/>
                    <a:pt x="361" y="3510"/>
                    <a:pt x="800" y="3510"/>
                  </a:cubicBezTo>
                  <a:lnTo>
                    <a:pt x="3087" y="3510"/>
                  </a:lnTo>
                  <a:cubicBezTo>
                    <a:pt x="3526" y="3510"/>
                    <a:pt x="3886" y="3150"/>
                    <a:pt x="3886" y="2711"/>
                  </a:cubicBezTo>
                  <a:lnTo>
                    <a:pt x="3886" y="799"/>
                  </a:lnTo>
                  <a:cubicBezTo>
                    <a:pt x="3886" y="361"/>
                    <a:pt x="3526" y="0"/>
                    <a:pt x="3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4" name="Google Shape;634;p52"/>
            <p:cNvSpPr/>
            <p:nvPr/>
          </p:nvSpPr>
          <p:spPr>
            <a:xfrm>
              <a:off x="3991749" y="1733328"/>
              <a:ext cx="211545" cy="54052"/>
            </a:xfrm>
            <a:custGeom>
              <a:avLst/>
              <a:gdLst/>
              <a:ahLst/>
              <a:cxnLst/>
              <a:rect l="l" t="t" r="r" b="b"/>
              <a:pathLst>
                <a:path w="7851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475" y="2006"/>
                  </a:lnTo>
                  <a:cubicBezTo>
                    <a:pt x="7678" y="2006"/>
                    <a:pt x="7851" y="1833"/>
                    <a:pt x="7851" y="1630"/>
                  </a:cubicBezTo>
                  <a:lnTo>
                    <a:pt x="7851" y="956"/>
                  </a:lnTo>
                  <a:cubicBezTo>
                    <a:pt x="7851" y="439"/>
                    <a:pt x="7428" y="0"/>
                    <a:pt x="6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5" name="Google Shape;635;p52"/>
            <p:cNvSpPr/>
            <p:nvPr/>
          </p:nvSpPr>
          <p:spPr>
            <a:xfrm>
              <a:off x="3980352" y="1722335"/>
              <a:ext cx="234341" cy="76443"/>
            </a:xfrm>
            <a:custGeom>
              <a:avLst/>
              <a:gdLst/>
              <a:ahLst/>
              <a:cxnLst/>
              <a:rect l="l" t="t" r="r" b="b"/>
              <a:pathLst>
                <a:path w="8697" h="2837" extrusionOk="0">
                  <a:moveTo>
                    <a:pt x="7334" y="831"/>
                  </a:moveTo>
                  <a:cubicBezTo>
                    <a:pt x="7616" y="831"/>
                    <a:pt x="7851" y="1066"/>
                    <a:pt x="7851" y="1364"/>
                  </a:cubicBezTo>
                  <a:lnTo>
                    <a:pt x="7851" y="1991"/>
                  </a:lnTo>
                  <a:lnTo>
                    <a:pt x="846" y="1991"/>
                  </a:lnTo>
                  <a:lnTo>
                    <a:pt x="846" y="831"/>
                  </a:lnTo>
                  <a:close/>
                  <a:moveTo>
                    <a:pt x="423" y="1"/>
                  </a:moveTo>
                  <a:cubicBezTo>
                    <a:pt x="188" y="1"/>
                    <a:pt x="0" y="189"/>
                    <a:pt x="0" y="408"/>
                  </a:cubicBezTo>
                  <a:lnTo>
                    <a:pt x="0" y="2414"/>
                  </a:lnTo>
                  <a:cubicBezTo>
                    <a:pt x="0" y="2649"/>
                    <a:pt x="188" y="2837"/>
                    <a:pt x="423" y="2837"/>
                  </a:cubicBezTo>
                  <a:lnTo>
                    <a:pt x="7898" y="2837"/>
                  </a:lnTo>
                  <a:cubicBezTo>
                    <a:pt x="8337" y="2837"/>
                    <a:pt x="8697" y="2476"/>
                    <a:pt x="8697" y="2038"/>
                  </a:cubicBezTo>
                  <a:lnTo>
                    <a:pt x="8697" y="1364"/>
                  </a:lnTo>
                  <a:cubicBezTo>
                    <a:pt x="8697" y="612"/>
                    <a:pt x="8086" y="1"/>
                    <a:pt x="7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36" name="Google Shape;636;p52"/>
          <p:cNvGrpSpPr/>
          <p:nvPr/>
        </p:nvGrpSpPr>
        <p:grpSpPr>
          <a:xfrm>
            <a:off x="1504343" y="3237311"/>
            <a:ext cx="420962" cy="441655"/>
            <a:chOff x="2341314" y="2212949"/>
            <a:chExt cx="420962" cy="441655"/>
          </a:xfrm>
        </p:grpSpPr>
        <p:sp>
          <p:nvSpPr>
            <p:cNvPr id="637" name="Google Shape;637;p52"/>
            <p:cNvSpPr/>
            <p:nvPr/>
          </p:nvSpPr>
          <p:spPr>
            <a:xfrm>
              <a:off x="2482748" y="2277967"/>
              <a:ext cx="180720" cy="180747"/>
            </a:xfrm>
            <a:custGeom>
              <a:avLst/>
              <a:gdLst/>
              <a:ahLst/>
              <a:cxnLst/>
              <a:rect l="l" t="t" r="r" b="b"/>
              <a:pathLst>
                <a:path w="6707" h="6708" extrusionOk="0">
                  <a:moveTo>
                    <a:pt x="3354" y="1"/>
                  </a:moveTo>
                  <a:cubicBezTo>
                    <a:pt x="2696" y="1"/>
                    <a:pt x="2163" y="549"/>
                    <a:pt x="2163" y="1207"/>
                  </a:cubicBezTo>
                  <a:lnTo>
                    <a:pt x="2163" y="2147"/>
                  </a:lnTo>
                  <a:lnTo>
                    <a:pt x="1207" y="2147"/>
                  </a:lnTo>
                  <a:cubicBezTo>
                    <a:pt x="549" y="2147"/>
                    <a:pt x="0" y="2696"/>
                    <a:pt x="0" y="3354"/>
                  </a:cubicBezTo>
                  <a:cubicBezTo>
                    <a:pt x="0" y="4028"/>
                    <a:pt x="549" y="4560"/>
                    <a:pt x="1207" y="4560"/>
                  </a:cubicBezTo>
                  <a:lnTo>
                    <a:pt x="2163" y="4560"/>
                  </a:lnTo>
                  <a:lnTo>
                    <a:pt x="2163" y="5501"/>
                  </a:lnTo>
                  <a:cubicBezTo>
                    <a:pt x="2163" y="6174"/>
                    <a:pt x="2696" y="6707"/>
                    <a:pt x="3354" y="6707"/>
                  </a:cubicBezTo>
                  <a:cubicBezTo>
                    <a:pt x="4027" y="6707"/>
                    <a:pt x="4560" y="6174"/>
                    <a:pt x="4560" y="5501"/>
                  </a:cubicBezTo>
                  <a:lnTo>
                    <a:pt x="4560" y="4560"/>
                  </a:lnTo>
                  <a:lnTo>
                    <a:pt x="5516" y="4560"/>
                  </a:lnTo>
                  <a:cubicBezTo>
                    <a:pt x="6174" y="4560"/>
                    <a:pt x="6707" y="4028"/>
                    <a:pt x="6707" y="3354"/>
                  </a:cubicBezTo>
                  <a:cubicBezTo>
                    <a:pt x="6707" y="2696"/>
                    <a:pt x="6174" y="2147"/>
                    <a:pt x="5516" y="2147"/>
                  </a:cubicBezTo>
                  <a:lnTo>
                    <a:pt x="4560" y="2147"/>
                  </a:lnTo>
                  <a:lnTo>
                    <a:pt x="4560" y="1207"/>
                  </a:lnTo>
                  <a:cubicBezTo>
                    <a:pt x="4560" y="549"/>
                    <a:pt x="4027" y="1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8" name="Google Shape;638;p52"/>
            <p:cNvSpPr/>
            <p:nvPr/>
          </p:nvSpPr>
          <p:spPr>
            <a:xfrm>
              <a:off x="2469653" y="2264872"/>
              <a:ext cx="206911" cy="206911"/>
            </a:xfrm>
            <a:custGeom>
              <a:avLst/>
              <a:gdLst/>
              <a:ahLst/>
              <a:cxnLst/>
              <a:rect l="l" t="t" r="r" b="b"/>
              <a:pathLst>
                <a:path w="7679" h="7679" extrusionOk="0">
                  <a:moveTo>
                    <a:pt x="3840" y="972"/>
                  </a:moveTo>
                  <a:cubicBezTo>
                    <a:pt x="4247" y="972"/>
                    <a:pt x="4560" y="1302"/>
                    <a:pt x="4560" y="1693"/>
                  </a:cubicBezTo>
                  <a:lnTo>
                    <a:pt x="4560" y="2633"/>
                  </a:lnTo>
                  <a:cubicBezTo>
                    <a:pt x="4560" y="2900"/>
                    <a:pt x="4780" y="3119"/>
                    <a:pt x="5046" y="3119"/>
                  </a:cubicBezTo>
                  <a:lnTo>
                    <a:pt x="6002" y="3119"/>
                  </a:lnTo>
                  <a:cubicBezTo>
                    <a:pt x="6394" y="3119"/>
                    <a:pt x="6707" y="3448"/>
                    <a:pt x="6707" y="3840"/>
                  </a:cubicBezTo>
                  <a:cubicBezTo>
                    <a:pt x="6707" y="4232"/>
                    <a:pt x="6394" y="4561"/>
                    <a:pt x="6002" y="4561"/>
                  </a:cubicBezTo>
                  <a:lnTo>
                    <a:pt x="5046" y="4561"/>
                  </a:lnTo>
                  <a:cubicBezTo>
                    <a:pt x="4780" y="4561"/>
                    <a:pt x="4560" y="4780"/>
                    <a:pt x="4560" y="5046"/>
                  </a:cubicBezTo>
                  <a:lnTo>
                    <a:pt x="4560" y="5987"/>
                  </a:lnTo>
                  <a:cubicBezTo>
                    <a:pt x="4560" y="6394"/>
                    <a:pt x="4247" y="6707"/>
                    <a:pt x="3840" y="6707"/>
                  </a:cubicBezTo>
                  <a:cubicBezTo>
                    <a:pt x="3448" y="6707"/>
                    <a:pt x="3135" y="6394"/>
                    <a:pt x="3135" y="5987"/>
                  </a:cubicBezTo>
                  <a:lnTo>
                    <a:pt x="3135" y="5046"/>
                  </a:lnTo>
                  <a:cubicBezTo>
                    <a:pt x="3135" y="4780"/>
                    <a:pt x="2915" y="4561"/>
                    <a:pt x="2649" y="4561"/>
                  </a:cubicBezTo>
                  <a:lnTo>
                    <a:pt x="1693" y="4561"/>
                  </a:lnTo>
                  <a:cubicBezTo>
                    <a:pt x="1301" y="4561"/>
                    <a:pt x="972" y="4232"/>
                    <a:pt x="972" y="3840"/>
                  </a:cubicBezTo>
                  <a:cubicBezTo>
                    <a:pt x="972" y="3448"/>
                    <a:pt x="1301" y="3119"/>
                    <a:pt x="1693" y="3119"/>
                  </a:cubicBezTo>
                  <a:lnTo>
                    <a:pt x="2649" y="3119"/>
                  </a:lnTo>
                  <a:cubicBezTo>
                    <a:pt x="2915" y="3119"/>
                    <a:pt x="3135" y="2900"/>
                    <a:pt x="3135" y="2633"/>
                  </a:cubicBezTo>
                  <a:lnTo>
                    <a:pt x="3135" y="1693"/>
                  </a:lnTo>
                  <a:cubicBezTo>
                    <a:pt x="3135" y="1302"/>
                    <a:pt x="3448" y="972"/>
                    <a:pt x="3840" y="972"/>
                  </a:cubicBezTo>
                  <a:close/>
                  <a:moveTo>
                    <a:pt x="3840" y="1"/>
                  </a:moveTo>
                  <a:cubicBezTo>
                    <a:pt x="2915" y="1"/>
                    <a:pt x="2163" y="769"/>
                    <a:pt x="2163" y="1693"/>
                  </a:cubicBezTo>
                  <a:lnTo>
                    <a:pt x="2163" y="2148"/>
                  </a:lnTo>
                  <a:lnTo>
                    <a:pt x="1693" y="2148"/>
                  </a:lnTo>
                  <a:cubicBezTo>
                    <a:pt x="768" y="2148"/>
                    <a:pt x="1" y="2915"/>
                    <a:pt x="1" y="3840"/>
                  </a:cubicBezTo>
                  <a:cubicBezTo>
                    <a:pt x="1" y="4780"/>
                    <a:pt x="768" y="5532"/>
                    <a:pt x="1693" y="5532"/>
                  </a:cubicBezTo>
                  <a:lnTo>
                    <a:pt x="2163" y="5532"/>
                  </a:lnTo>
                  <a:lnTo>
                    <a:pt x="2163" y="5987"/>
                  </a:lnTo>
                  <a:cubicBezTo>
                    <a:pt x="2163" y="6927"/>
                    <a:pt x="2915" y="7679"/>
                    <a:pt x="3840" y="7679"/>
                  </a:cubicBezTo>
                  <a:cubicBezTo>
                    <a:pt x="4780" y="7679"/>
                    <a:pt x="5532" y="6927"/>
                    <a:pt x="5532" y="5987"/>
                  </a:cubicBezTo>
                  <a:lnTo>
                    <a:pt x="5532" y="5532"/>
                  </a:lnTo>
                  <a:lnTo>
                    <a:pt x="6002" y="5532"/>
                  </a:lnTo>
                  <a:cubicBezTo>
                    <a:pt x="6927" y="5532"/>
                    <a:pt x="7679" y="4780"/>
                    <a:pt x="7679" y="3840"/>
                  </a:cubicBezTo>
                  <a:cubicBezTo>
                    <a:pt x="7679" y="2915"/>
                    <a:pt x="6927" y="2148"/>
                    <a:pt x="6002" y="2148"/>
                  </a:cubicBezTo>
                  <a:lnTo>
                    <a:pt x="5532" y="2148"/>
                  </a:lnTo>
                  <a:lnTo>
                    <a:pt x="5532" y="1693"/>
                  </a:lnTo>
                  <a:cubicBezTo>
                    <a:pt x="5532" y="769"/>
                    <a:pt x="4780" y="1"/>
                    <a:pt x="3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9" name="Google Shape;639;p52"/>
            <p:cNvSpPr/>
            <p:nvPr/>
          </p:nvSpPr>
          <p:spPr>
            <a:xfrm>
              <a:off x="2384372" y="2212949"/>
              <a:ext cx="377904" cy="311188"/>
            </a:xfrm>
            <a:custGeom>
              <a:avLst/>
              <a:gdLst/>
              <a:ahLst/>
              <a:cxnLst/>
              <a:rect l="l" t="t" r="r" b="b"/>
              <a:pathLst>
                <a:path w="14025" h="11549" extrusionOk="0">
                  <a:moveTo>
                    <a:pt x="1771" y="1"/>
                  </a:moveTo>
                  <a:cubicBezTo>
                    <a:pt x="784" y="1"/>
                    <a:pt x="0" y="784"/>
                    <a:pt x="0" y="1771"/>
                  </a:cubicBezTo>
                  <a:lnTo>
                    <a:pt x="0" y="9778"/>
                  </a:lnTo>
                  <a:cubicBezTo>
                    <a:pt x="0" y="10750"/>
                    <a:pt x="784" y="11549"/>
                    <a:pt x="1771" y="11549"/>
                  </a:cubicBezTo>
                  <a:lnTo>
                    <a:pt x="9245" y="11549"/>
                  </a:lnTo>
                  <a:cubicBezTo>
                    <a:pt x="9512" y="11549"/>
                    <a:pt x="9731" y="11330"/>
                    <a:pt x="9731" y="11063"/>
                  </a:cubicBezTo>
                  <a:cubicBezTo>
                    <a:pt x="9731" y="10797"/>
                    <a:pt x="9512" y="10577"/>
                    <a:pt x="9245" y="10577"/>
                  </a:cubicBezTo>
                  <a:lnTo>
                    <a:pt x="1771" y="10577"/>
                  </a:lnTo>
                  <a:cubicBezTo>
                    <a:pt x="1332" y="10577"/>
                    <a:pt x="972" y="10217"/>
                    <a:pt x="972" y="9778"/>
                  </a:cubicBezTo>
                  <a:lnTo>
                    <a:pt x="972" y="1771"/>
                  </a:lnTo>
                  <a:cubicBezTo>
                    <a:pt x="972" y="1333"/>
                    <a:pt x="1332" y="972"/>
                    <a:pt x="1771" y="972"/>
                  </a:cubicBezTo>
                  <a:lnTo>
                    <a:pt x="12254" y="972"/>
                  </a:lnTo>
                  <a:cubicBezTo>
                    <a:pt x="12693" y="972"/>
                    <a:pt x="13053" y="1333"/>
                    <a:pt x="13053" y="1771"/>
                  </a:cubicBezTo>
                  <a:lnTo>
                    <a:pt x="13053" y="9778"/>
                  </a:lnTo>
                  <a:cubicBezTo>
                    <a:pt x="13053" y="10217"/>
                    <a:pt x="12693" y="10577"/>
                    <a:pt x="12254" y="10577"/>
                  </a:cubicBezTo>
                  <a:lnTo>
                    <a:pt x="11674" y="10577"/>
                  </a:lnTo>
                  <a:cubicBezTo>
                    <a:pt x="11408" y="10577"/>
                    <a:pt x="11188" y="10797"/>
                    <a:pt x="11188" y="11063"/>
                  </a:cubicBezTo>
                  <a:cubicBezTo>
                    <a:pt x="11188" y="11330"/>
                    <a:pt x="11408" y="11549"/>
                    <a:pt x="11674" y="11549"/>
                  </a:cubicBezTo>
                  <a:lnTo>
                    <a:pt x="12254" y="11549"/>
                  </a:lnTo>
                  <a:cubicBezTo>
                    <a:pt x="13241" y="11549"/>
                    <a:pt x="14025" y="10750"/>
                    <a:pt x="14025" y="9778"/>
                  </a:cubicBezTo>
                  <a:lnTo>
                    <a:pt x="14025" y="1771"/>
                  </a:lnTo>
                  <a:cubicBezTo>
                    <a:pt x="14025" y="784"/>
                    <a:pt x="13241" y="1"/>
                    <a:pt x="12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383106" y="2247574"/>
              <a:ext cx="26191" cy="355539"/>
            </a:xfrm>
            <a:custGeom>
              <a:avLst/>
              <a:gdLst/>
              <a:ahLst/>
              <a:cxnLst/>
              <a:rect l="l" t="t" r="r" b="b"/>
              <a:pathLst>
                <a:path w="972" h="13195" extrusionOk="0">
                  <a:moveTo>
                    <a:pt x="486" y="0"/>
                  </a:moveTo>
                  <a:cubicBezTo>
                    <a:pt x="220" y="0"/>
                    <a:pt x="0" y="220"/>
                    <a:pt x="0" y="486"/>
                  </a:cubicBezTo>
                  <a:lnTo>
                    <a:pt x="0" y="12708"/>
                  </a:lnTo>
                  <a:cubicBezTo>
                    <a:pt x="0" y="12975"/>
                    <a:pt x="220" y="13194"/>
                    <a:pt x="486" y="13194"/>
                  </a:cubicBezTo>
                  <a:cubicBezTo>
                    <a:pt x="753" y="13194"/>
                    <a:pt x="972" y="12975"/>
                    <a:pt x="972" y="12708"/>
                  </a:cubicBezTo>
                  <a:lnTo>
                    <a:pt x="972" y="486"/>
                  </a:lnTo>
                  <a:cubicBezTo>
                    <a:pt x="972" y="220"/>
                    <a:pt x="753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2341314" y="2580290"/>
              <a:ext cx="109370" cy="74314"/>
            </a:xfrm>
            <a:custGeom>
              <a:avLst/>
              <a:gdLst/>
              <a:ahLst/>
              <a:cxnLst/>
              <a:rect l="l" t="t" r="r" b="b"/>
              <a:pathLst>
                <a:path w="4059" h="2758" extrusionOk="0">
                  <a:moveTo>
                    <a:pt x="2115" y="972"/>
                  </a:moveTo>
                  <a:cubicBezTo>
                    <a:pt x="2601" y="972"/>
                    <a:pt x="2993" y="1332"/>
                    <a:pt x="3071" y="1786"/>
                  </a:cubicBezTo>
                  <a:lnTo>
                    <a:pt x="987" y="1786"/>
                  </a:lnTo>
                  <a:cubicBezTo>
                    <a:pt x="1066" y="1332"/>
                    <a:pt x="1457" y="972"/>
                    <a:pt x="1943" y="972"/>
                  </a:cubicBezTo>
                  <a:close/>
                  <a:moveTo>
                    <a:pt x="1943" y="0"/>
                  </a:moveTo>
                  <a:cubicBezTo>
                    <a:pt x="878" y="0"/>
                    <a:pt x="0" y="877"/>
                    <a:pt x="0" y="1943"/>
                  </a:cubicBezTo>
                  <a:cubicBezTo>
                    <a:pt x="0" y="2397"/>
                    <a:pt x="376" y="2758"/>
                    <a:pt x="831" y="2758"/>
                  </a:cubicBezTo>
                  <a:lnTo>
                    <a:pt x="3244" y="2758"/>
                  </a:lnTo>
                  <a:cubicBezTo>
                    <a:pt x="3698" y="2758"/>
                    <a:pt x="4059" y="2397"/>
                    <a:pt x="4059" y="1943"/>
                  </a:cubicBezTo>
                  <a:cubicBezTo>
                    <a:pt x="4059" y="877"/>
                    <a:pt x="3197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2" name="Google Shape;642;p52"/>
          <p:cNvGrpSpPr/>
          <p:nvPr/>
        </p:nvGrpSpPr>
        <p:grpSpPr>
          <a:xfrm>
            <a:off x="1538281" y="4036557"/>
            <a:ext cx="353087" cy="440713"/>
            <a:chOff x="1561008" y="3583195"/>
            <a:chExt cx="353087" cy="440713"/>
          </a:xfrm>
        </p:grpSpPr>
        <p:sp>
          <p:nvSpPr>
            <p:cNvPr id="643" name="Google Shape;643;p52"/>
            <p:cNvSpPr/>
            <p:nvPr/>
          </p:nvSpPr>
          <p:spPr>
            <a:xfrm>
              <a:off x="1561008" y="3633340"/>
              <a:ext cx="353087" cy="390568"/>
            </a:xfrm>
            <a:custGeom>
              <a:avLst/>
              <a:gdLst/>
              <a:ahLst/>
              <a:cxnLst/>
              <a:rect l="l" t="t" r="r" b="b"/>
              <a:pathLst>
                <a:path w="13132" h="14526" extrusionOk="0">
                  <a:moveTo>
                    <a:pt x="4889" y="0"/>
                  </a:moveTo>
                  <a:cubicBezTo>
                    <a:pt x="4623" y="0"/>
                    <a:pt x="4419" y="220"/>
                    <a:pt x="4419" y="470"/>
                  </a:cubicBezTo>
                  <a:lnTo>
                    <a:pt x="4419" y="3604"/>
                  </a:lnTo>
                  <a:cubicBezTo>
                    <a:pt x="4419" y="3824"/>
                    <a:pt x="4325" y="4200"/>
                    <a:pt x="4215" y="4372"/>
                  </a:cubicBezTo>
                  <a:cubicBezTo>
                    <a:pt x="4199" y="4388"/>
                    <a:pt x="4199" y="4388"/>
                    <a:pt x="4199" y="4403"/>
                  </a:cubicBezTo>
                  <a:lnTo>
                    <a:pt x="313" y="11752"/>
                  </a:lnTo>
                  <a:cubicBezTo>
                    <a:pt x="0" y="12348"/>
                    <a:pt x="31" y="13037"/>
                    <a:pt x="376" y="13617"/>
                  </a:cubicBezTo>
                  <a:cubicBezTo>
                    <a:pt x="721" y="14181"/>
                    <a:pt x="1316" y="14526"/>
                    <a:pt x="1990" y="14526"/>
                  </a:cubicBezTo>
                  <a:lnTo>
                    <a:pt x="11141" y="14526"/>
                  </a:lnTo>
                  <a:cubicBezTo>
                    <a:pt x="11815" y="14526"/>
                    <a:pt x="12426" y="14181"/>
                    <a:pt x="12771" y="13617"/>
                  </a:cubicBezTo>
                  <a:cubicBezTo>
                    <a:pt x="13115" y="13037"/>
                    <a:pt x="13131" y="12348"/>
                    <a:pt x="12818" y="11752"/>
                  </a:cubicBezTo>
                  <a:lnTo>
                    <a:pt x="8979" y="4403"/>
                  </a:lnTo>
                  <a:cubicBezTo>
                    <a:pt x="8963" y="4388"/>
                    <a:pt x="8963" y="4388"/>
                    <a:pt x="8963" y="4388"/>
                  </a:cubicBezTo>
                  <a:cubicBezTo>
                    <a:pt x="8853" y="4200"/>
                    <a:pt x="8744" y="3824"/>
                    <a:pt x="8744" y="3604"/>
                  </a:cubicBezTo>
                  <a:lnTo>
                    <a:pt x="8744" y="470"/>
                  </a:lnTo>
                  <a:cubicBezTo>
                    <a:pt x="8744" y="220"/>
                    <a:pt x="8540" y="0"/>
                    <a:pt x="8289" y="0"/>
                  </a:cubicBezTo>
                  <a:cubicBezTo>
                    <a:pt x="8023" y="0"/>
                    <a:pt x="7819" y="220"/>
                    <a:pt x="7819" y="470"/>
                  </a:cubicBezTo>
                  <a:lnTo>
                    <a:pt x="7819" y="3604"/>
                  </a:lnTo>
                  <a:cubicBezTo>
                    <a:pt x="7819" y="3980"/>
                    <a:pt x="7960" y="4513"/>
                    <a:pt x="8148" y="4842"/>
                  </a:cubicBezTo>
                  <a:lnTo>
                    <a:pt x="12003" y="12191"/>
                  </a:lnTo>
                  <a:cubicBezTo>
                    <a:pt x="12160" y="12489"/>
                    <a:pt x="12144" y="12849"/>
                    <a:pt x="11972" y="13131"/>
                  </a:cubicBezTo>
                  <a:cubicBezTo>
                    <a:pt x="11799" y="13429"/>
                    <a:pt x="11486" y="13601"/>
                    <a:pt x="11141" y="13601"/>
                  </a:cubicBezTo>
                  <a:lnTo>
                    <a:pt x="1990" y="13601"/>
                  </a:lnTo>
                  <a:cubicBezTo>
                    <a:pt x="1645" y="13601"/>
                    <a:pt x="1348" y="13429"/>
                    <a:pt x="1175" y="13131"/>
                  </a:cubicBezTo>
                  <a:cubicBezTo>
                    <a:pt x="987" y="12834"/>
                    <a:pt x="987" y="12489"/>
                    <a:pt x="1144" y="12191"/>
                  </a:cubicBezTo>
                  <a:lnTo>
                    <a:pt x="5014" y="4842"/>
                  </a:lnTo>
                  <a:cubicBezTo>
                    <a:pt x="5202" y="4513"/>
                    <a:pt x="5359" y="3980"/>
                    <a:pt x="5359" y="3604"/>
                  </a:cubicBezTo>
                  <a:lnTo>
                    <a:pt x="5359" y="470"/>
                  </a:lnTo>
                  <a:cubicBezTo>
                    <a:pt x="5359" y="220"/>
                    <a:pt x="514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1652426" y="3583195"/>
              <a:ext cx="170225" cy="24898"/>
            </a:xfrm>
            <a:custGeom>
              <a:avLst/>
              <a:gdLst/>
              <a:ahLst/>
              <a:cxnLst/>
              <a:rect l="l" t="t" r="r" b="b"/>
              <a:pathLst>
                <a:path w="6331" h="926" extrusionOk="0">
                  <a:moveTo>
                    <a:pt x="470" y="1"/>
                  </a:moveTo>
                  <a:cubicBezTo>
                    <a:pt x="204" y="1"/>
                    <a:pt x="0" y="204"/>
                    <a:pt x="0" y="455"/>
                  </a:cubicBezTo>
                  <a:cubicBezTo>
                    <a:pt x="0" y="721"/>
                    <a:pt x="204" y="925"/>
                    <a:pt x="470" y="925"/>
                  </a:cubicBezTo>
                  <a:lnTo>
                    <a:pt x="5861" y="925"/>
                  </a:lnTo>
                  <a:cubicBezTo>
                    <a:pt x="6127" y="925"/>
                    <a:pt x="6331" y="721"/>
                    <a:pt x="6331" y="455"/>
                  </a:cubicBezTo>
                  <a:cubicBezTo>
                    <a:pt x="6331" y="204"/>
                    <a:pt x="6127" y="1"/>
                    <a:pt x="5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1567327" y="3833464"/>
              <a:ext cx="340853" cy="177807"/>
            </a:xfrm>
            <a:custGeom>
              <a:avLst/>
              <a:gdLst/>
              <a:ahLst/>
              <a:cxnLst/>
              <a:rect l="l" t="t" r="r" b="b"/>
              <a:pathLst>
                <a:path w="12677" h="6613" extrusionOk="0">
                  <a:moveTo>
                    <a:pt x="7710" y="1928"/>
                  </a:moveTo>
                  <a:cubicBezTo>
                    <a:pt x="8164" y="1928"/>
                    <a:pt x="8524" y="2304"/>
                    <a:pt x="8524" y="2758"/>
                  </a:cubicBezTo>
                  <a:cubicBezTo>
                    <a:pt x="8524" y="3197"/>
                    <a:pt x="8164" y="3573"/>
                    <a:pt x="7710" y="3573"/>
                  </a:cubicBezTo>
                  <a:cubicBezTo>
                    <a:pt x="7255" y="3573"/>
                    <a:pt x="6895" y="3197"/>
                    <a:pt x="6895" y="2758"/>
                  </a:cubicBezTo>
                  <a:cubicBezTo>
                    <a:pt x="6895" y="2304"/>
                    <a:pt x="7255" y="1928"/>
                    <a:pt x="7710" y="1928"/>
                  </a:cubicBezTo>
                  <a:close/>
                  <a:moveTo>
                    <a:pt x="2883" y="0"/>
                  </a:moveTo>
                  <a:lnTo>
                    <a:pt x="502" y="4529"/>
                  </a:lnTo>
                  <a:cubicBezTo>
                    <a:pt x="0" y="5469"/>
                    <a:pt x="690" y="6613"/>
                    <a:pt x="1755" y="6613"/>
                  </a:cubicBezTo>
                  <a:lnTo>
                    <a:pt x="10906" y="6613"/>
                  </a:lnTo>
                  <a:cubicBezTo>
                    <a:pt x="11987" y="6613"/>
                    <a:pt x="12677" y="5485"/>
                    <a:pt x="12175" y="4529"/>
                  </a:cubicBezTo>
                  <a:lnTo>
                    <a:pt x="98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1561008" y="3820827"/>
              <a:ext cx="353087" cy="203081"/>
            </a:xfrm>
            <a:custGeom>
              <a:avLst/>
              <a:gdLst/>
              <a:ahLst/>
              <a:cxnLst/>
              <a:rect l="l" t="t" r="r" b="b"/>
              <a:pathLst>
                <a:path w="13132" h="7553" extrusionOk="0">
                  <a:moveTo>
                    <a:pt x="7945" y="2868"/>
                  </a:moveTo>
                  <a:cubicBezTo>
                    <a:pt x="8148" y="2868"/>
                    <a:pt x="8305" y="3024"/>
                    <a:pt x="8305" y="3228"/>
                  </a:cubicBezTo>
                  <a:cubicBezTo>
                    <a:pt x="8305" y="3416"/>
                    <a:pt x="8148" y="3573"/>
                    <a:pt x="7945" y="3573"/>
                  </a:cubicBezTo>
                  <a:cubicBezTo>
                    <a:pt x="7756" y="3573"/>
                    <a:pt x="7600" y="3416"/>
                    <a:pt x="7600" y="3228"/>
                  </a:cubicBezTo>
                  <a:cubicBezTo>
                    <a:pt x="7600" y="3024"/>
                    <a:pt x="7756" y="2868"/>
                    <a:pt x="7945" y="2868"/>
                  </a:cubicBezTo>
                  <a:close/>
                  <a:moveTo>
                    <a:pt x="7945" y="1943"/>
                  </a:moveTo>
                  <a:cubicBezTo>
                    <a:pt x="7239" y="1943"/>
                    <a:pt x="6660" y="2507"/>
                    <a:pt x="6660" y="3228"/>
                  </a:cubicBezTo>
                  <a:cubicBezTo>
                    <a:pt x="6660" y="3933"/>
                    <a:pt x="7239" y="4497"/>
                    <a:pt x="7945" y="4497"/>
                  </a:cubicBezTo>
                  <a:cubicBezTo>
                    <a:pt x="8650" y="4497"/>
                    <a:pt x="9229" y="3933"/>
                    <a:pt x="9229" y="3228"/>
                  </a:cubicBezTo>
                  <a:cubicBezTo>
                    <a:pt x="9229" y="2507"/>
                    <a:pt x="8650" y="1943"/>
                    <a:pt x="7945" y="1943"/>
                  </a:cubicBezTo>
                  <a:close/>
                  <a:moveTo>
                    <a:pt x="9762" y="925"/>
                  </a:moveTo>
                  <a:lnTo>
                    <a:pt x="12003" y="5218"/>
                  </a:lnTo>
                  <a:cubicBezTo>
                    <a:pt x="12160" y="5516"/>
                    <a:pt x="12144" y="5876"/>
                    <a:pt x="11972" y="6158"/>
                  </a:cubicBezTo>
                  <a:cubicBezTo>
                    <a:pt x="11799" y="6456"/>
                    <a:pt x="11486" y="6628"/>
                    <a:pt x="11141" y="6628"/>
                  </a:cubicBezTo>
                  <a:lnTo>
                    <a:pt x="1990" y="6628"/>
                  </a:lnTo>
                  <a:cubicBezTo>
                    <a:pt x="1645" y="6628"/>
                    <a:pt x="1348" y="6456"/>
                    <a:pt x="1175" y="6158"/>
                  </a:cubicBezTo>
                  <a:cubicBezTo>
                    <a:pt x="987" y="5861"/>
                    <a:pt x="987" y="5516"/>
                    <a:pt x="1144" y="5218"/>
                  </a:cubicBezTo>
                  <a:lnTo>
                    <a:pt x="3400" y="925"/>
                  </a:lnTo>
                  <a:close/>
                  <a:moveTo>
                    <a:pt x="3118" y="0"/>
                  </a:moveTo>
                  <a:cubicBezTo>
                    <a:pt x="2946" y="0"/>
                    <a:pt x="2789" y="94"/>
                    <a:pt x="2711" y="251"/>
                  </a:cubicBezTo>
                  <a:lnTo>
                    <a:pt x="313" y="4779"/>
                  </a:lnTo>
                  <a:cubicBezTo>
                    <a:pt x="0" y="5375"/>
                    <a:pt x="31" y="6064"/>
                    <a:pt x="376" y="6644"/>
                  </a:cubicBezTo>
                  <a:cubicBezTo>
                    <a:pt x="721" y="7208"/>
                    <a:pt x="1316" y="7553"/>
                    <a:pt x="1990" y="7553"/>
                  </a:cubicBezTo>
                  <a:lnTo>
                    <a:pt x="11141" y="7553"/>
                  </a:lnTo>
                  <a:cubicBezTo>
                    <a:pt x="11815" y="7553"/>
                    <a:pt x="12426" y="7208"/>
                    <a:pt x="12771" y="6644"/>
                  </a:cubicBezTo>
                  <a:cubicBezTo>
                    <a:pt x="13115" y="6064"/>
                    <a:pt x="13131" y="5375"/>
                    <a:pt x="12818" y="4779"/>
                  </a:cubicBezTo>
                  <a:lnTo>
                    <a:pt x="10452" y="251"/>
                  </a:lnTo>
                  <a:cubicBezTo>
                    <a:pt x="10373" y="94"/>
                    <a:pt x="10217" y="0"/>
                    <a:pt x="10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817569" y="3943837"/>
              <a:ext cx="18983" cy="18983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346" y="1"/>
                  </a:moveTo>
                  <a:cubicBezTo>
                    <a:pt x="158" y="1"/>
                    <a:pt x="1" y="157"/>
                    <a:pt x="1" y="345"/>
                  </a:cubicBezTo>
                  <a:cubicBezTo>
                    <a:pt x="1" y="549"/>
                    <a:pt x="158" y="706"/>
                    <a:pt x="346" y="706"/>
                  </a:cubicBezTo>
                  <a:cubicBezTo>
                    <a:pt x="549" y="706"/>
                    <a:pt x="706" y="549"/>
                    <a:pt x="706" y="345"/>
                  </a:cubicBezTo>
                  <a:cubicBezTo>
                    <a:pt x="706" y="157"/>
                    <a:pt x="549" y="1"/>
                    <a:pt x="346" y="1"/>
                  </a:cubicBezTo>
                  <a:close/>
                </a:path>
              </a:pathLst>
            </a:custGeom>
            <a:solidFill>
              <a:srgbClr val="305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1804932" y="3931200"/>
              <a:ext cx="43854" cy="43854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6" y="706"/>
                  </a:moveTo>
                  <a:cubicBezTo>
                    <a:pt x="878" y="706"/>
                    <a:pt x="941" y="753"/>
                    <a:pt x="941" y="815"/>
                  </a:cubicBezTo>
                  <a:cubicBezTo>
                    <a:pt x="941" y="878"/>
                    <a:pt x="878" y="941"/>
                    <a:pt x="816" y="941"/>
                  </a:cubicBezTo>
                  <a:cubicBezTo>
                    <a:pt x="753" y="941"/>
                    <a:pt x="706" y="878"/>
                    <a:pt x="706" y="815"/>
                  </a:cubicBezTo>
                  <a:cubicBezTo>
                    <a:pt x="706" y="753"/>
                    <a:pt x="753" y="706"/>
                    <a:pt x="816" y="706"/>
                  </a:cubicBezTo>
                  <a:close/>
                  <a:moveTo>
                    <a:pt x="816" y="1"/>
                  </a:moveTo>
                  <a:cubicBezTo>
                    <a:pt x="377" y="1"/>
                    <a:pt x="1" y="377"/>
                    <a:pt x="1" y="815"/>
                  </a:cubicBezTo>
                  <a:cubicBezTo>
                    <a:pt x="1" y="1270"/>
                    <a:pt x="377" y="1630"/>
                    <a:pt x="816" y="1630"/>
                  </a:cubicBezTo>
                  <a:cubicBezTo>
                    <a:pt x="1270" y="1630"/>
                    <a:pt x="1630" y="1270"/>
                    <a:pt x="1630" y="815"/>
                  </a:cubicBezTo>
                  <a:cubicBezTo>
                    <a:pt x="1630" y="377"/>
                    <a:pt x="1270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3"/>
          <p:cNvPicPr preferRelativeResize="0"/>
          <p:nvPr/>
        </p:nvPicPr>
        <p:blipFill rotWithShape="1">
          <a:blip r:embed="rId3">
            <a:alphaModFix/>
          </a:blip>
          <a:srcRect l="27060" t="826" r="15511" b="826"/>
          <a:stretch/>
        </p:blipFill>
        <p:spPr>
          <a:xfrm>
            <a:off x="5702350" y="1212525"/>
            <a:ext cx="3347973" cy="38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3"/>
          <p:cNvSpPr/>
          <p:nvPr/>
        </p:nvSpPr>
        <p:spPr>
          <a:xfrm>
            <a:off x="6049200" y="-1701675"/>
            <a:ext cx="4082700" cy="4175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3"/>
          <p:cNvSpPr txBox="1">
            <a:spLocks noGrp="1"/>
          </p:cNvSpPr>
          <p:nvPr>
            <p:ph type="subTitle" idx="1"/>
          </p:nvPr>
        </p:nvSpPr>
        <p:spPr>
          <a:xfrm>
            <a:off x="720000" y="1441125"/>
            <a:ext cx="4505700" cy="32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Savez-vous ce qui vous aide à rendre votre point de vue très clair ?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listes comme celle-ci :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Spinnaker"/>
              <a:buChar char="●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Elles sont simples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pinnaker"/>
              <a:buChar char="●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pouvez organiser vos idées clairement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pinnaker"/>
              <a:buChar char="●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n’oublierez jamais d’acheter du lait !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plus important : le public ne manquera pas le but de votre présentation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56" name="Google Shape;656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Notre histoire</a:t>
            </a:r>
          </a:p>
        </p:txBody>
      </p:sp>
      <p:sp>
        <p:nvSpPr>
          <p:cNvPr id="657" name="Google Shape;657;p53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4"/>
          <p:cNvSpPr/>
          <p:nvPr/>
        </p:nvSpPr>
        <p:spPr>
          <a:xfrm>
            <a:off x="625325" y="2289816"/>
            <a:ext cx="2652900" cy="2713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3" name="Google Shape;663;p54"/>
          <p:cNvSpPr txBox="1">
            <a:spLocks noGrp="1"/>
          </p:cNvSpPr>
          <p:nvPr>
            <p:ph type="title"/>
          </p:nvPr>
        </p:nvSpPr>
        <p:spPr>
          <a:xfrm>
            <a:off x="923825" y="2747593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JENNA DOE, 25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4" name="Google Shape;664;p54"/>
          <p:cNvSpPr txBox="1">
            <a:spLocks noGrp="1"/>
          </p:cNvSpPr>
          <p:nvPr>
            <p:ph type="subTitle" idx="1"/>
          </p:nvPr>
        </p:nvSpPr>
        <p:spPr>
          <a:xfrm>
            <a:off x="650825" y="3574571"/>
            <a:ext cx="26019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“Neptune est très éloignée de la Terre”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" name="Google Shape;665;p54"/>
          <p:cNvSpPr/>
          <p:nvPr/>
        </p:nvSpPr>
        <p:spPr>
          <a:xfrm>
            <a:off x="5865576" y="1001720"/>
            <a:ext cx="2652900" cy="27138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6" name="Google Shape;666;p54"/>
          <p:cNvSpPr txBox="1">
            <a:spLocks noGrp="1"/>
          </p:cNvSpPr>
          <p:nvPr>
            <p:ph type="title" idx="2"/>
          </p:nvPr>
        </p:nvSpPr>
        <p:spPr>
          <a:xfrm>
            <a:off x="3543950" y="2088101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JOHN JAMES, 36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7" name="Google Shape;667;p54"/>
          <p:cNvSpPr txBox="1">
            <a:spLocks noGrp="1"/>
          </p:cNvSpPr>
          <p:nvPr>
            <p:ph type="subTitle" idx="3"/>
          </p:nvPr>
        </p:nvSpPr>
        <p:spPr>
          <a:xfrm>
            <a:off x="3271050" y="2915100"/>
            <a:ext cx="27297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“Jupiter est la plus grande planète de toutes”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8" name="Google Shape;668;p54"/>
          <p:cNvSpPr txBox="1">
            <a:spLocks noGrp="1"/>
          </p:cNvSpPr>
          <p:nvPr>
            <p:ph type="title" idx="4"/>
          </p:nvPr>
        </p:nvSpPr>
        <p:spPr>
          <a:xfrm>
            <a:off x="6164076" y="1459496"/>
            <a:ext cx="2055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FRED SMITH, 31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9" name="Google Shape;669;p54"/>
          <p:cNvSpPr txBox="1">
            <a:spLocks noGrp="1"/>
          </p:cNvSpPr>
          <p:nvPr>
            <p:ph type="subTitle" idx="5"/>
          </p:nvPr>
        </p:nvSpPr>
        <p:spPr>
          <a:xfrm>
            <a:off x="5891075" y="2286474"/>
            <a:ext cx="26019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“Mars en fait un endroit très froid”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0" name="Google Shape;670;p5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Déclarations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Récompenses</a:t>
            </a:r>
          </a:p>
        </p:txBody>
      </p:sp>
      <p:sp>
        <p:nvSpPr>
          <p:cNvPr id="676" name="Google Shape;676;p55"/>
          <p:cNvSpPr txBox="1">
            <a:spLocks noGrp="1"/>
          </p:cNvSpPr>
          <p:nvPr>
            <p:ph type="title" idx="4294967295"/>
          </p:nvPr>
        </p:nvSpPr>
        <p:spPr>
          <a:xfrm>
            <a:off x="1021664" y="1485298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7" name="Google Shape;677;p55"/>
          <p:cNvSpPr txBox="1">
            <a:spLocks noGrp="1"/>
          </p:cNvSpPr>
          <p:nvPr>
            <p:ph type="subTitle" idx="4294967295"/>
          </p:nvPr>
        </p:nvSpPr>
        <p:spPr>
          <a:xfrm>
            <a:off x="835826" y="1933075"/>
            <a:ext cx="2135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Malgré sa couleur rouge, il y fait froid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8" name="Google Shape;678;p55"/>
          <p:cNvSpPr txBox="1">
            <a:spLocks noGrp="1"/>
          </p:cNvSpPr>
          <p:nvPr>
            <p:ph type="title" idx="4294967295"/>
          </p:nvPr>
        </p:nvSpPr>
        <p:spPr>
          <a:xfrm>
            <a:off x="6173775" y="1485288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MERCURE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9" name="Google Shape;679;p55"/>
          <p:cNvSpPr txBox="1">
            <a:spLocks noGrp="1"/>
          </p:cNvSpPr>
          <p:nvPr>
            <p:ph type="subTitle" idx="4294967295"/>
          </p:nvPr>
        </p:nvSpPr>
        <p:spPr>
          <a:xfrm>
            <a:off x="6173775" y="1933050"/>
            <a:ext cx="22503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la planète la plus petite de toutes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0" name="Google Shape;680;p55"/>
          <p:cNvSpPr txBox="1">
            <a:spLocks noGrp="1"/>
          </p:cNvSpPr>
          <p:nvPr>
            <p:ph type="title" idx="4294967295"/>
          </p:nvPr>
        </p:nvSpPr>
        <p:spPr>
          <a:xfrm>
            <a:off x="6167309" y="3175919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JUPITER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1" name="Google Shape;681;p55"/>
          <p:cNvSpPr txBox="1">
            <a:spLocks noGrp="1"/>
          </p:cNvSpPr>
          <p:nvPr>
            <p:ph type="subTitle" idx="4294967295"/>
          </p:nvPr>
        </p:nvSpPr>
        <p:spPr>
          <a:xfrm>
            <a:off x="6167309" y="3623694"/>
            <a:ext cx="1949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Jupiter est une planète grande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2" name="Google Shape;682;p55"/>
          <p:cNvSpPr txBox="1">
            <a:spLocks noGrp="1"/>
          </p:cNvSpPr>
          <p:nvPr>
            <p:ph type="title" idx="4294967295"/>
          </p:nvPr>
        </p:nvSpPr>
        <p:spPr>
          <a:xfrm>
            <a:off x="1021107" y="3175917"/>
            <a:ext cx="1949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</a:t>
            </a:r>
            <a:endParaRPr sz="25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3" name="Google Shape;683;p55"/>
          <p:cNvSpPr txBox="1">
            <a:spLocks noGrp="1"/>
          </p:cNvSpPr>
          <p:nvPr>
            <p:ph type="subTitle" idx="4294967295"/>
          </p:nvPr>
        </p:nvSpPr>
        <p:spPr>
          <a:xfrm>
            <a:off x="1021107" y="3623692"/>
            <a:ext cx="19491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a un très beau nom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4" name="Google Shape;684;p55"/>
          <p:cNvCxnSpPr>
            <a:stCxn id="678" idx="1"/>
            <a:endCxn id="685" idx="7"/>
          </p:cNvCxnSpPr>
          <p:nvPr/>
        </p:nvCxnSpPr>
        <p:spPr>
          <a:xfrm flipH="1">
            <a:off x="4906575" y="1749138"/>
            <a:ext cx="1267200" cy="8523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86" name="Google Shape;686;p55"/>
          <p:cNvCxnSpPr>
            <a:stCxn id="680" idx="1"/>
            <a:endCxn id="685" idx="6"/>
          </p:cNvCxnSpPr>
          <p:nvPr/>
        </p:nvCxnSpPr>
        <p:spPr>
          <a:xfrm rot="10800000">
            <a:off x="5045309" y="2943869"/>
            <a:ext cx="1122000" cy="4959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87" name="Google Shape;687;p55"/>
          <p:cNvCxnSpPr>
            <a:stCxn id="682" idx="3"/>
            <a:endCxn id="685" idx="3"/>
          </p:cNvCxnSpPr>
          <p:nvPr/>
        </p:nvCxnSpPr>
        <p:spPr>
          <a:xfrm rot="10800000" flipH="1">
            <a:off x="2970207" y="3286167"/>
            <a:ext cx="1267200" cy="153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88" name="Google Shape;688;p55"/>
          <p:cNvCxnSpPr>
            <a:stCxn id="676" idx="3"/>
            <a:endCxn id="685" idx="1"/>
          </p:cNvCxnSpPr>
          <p:nvPr/>
        </p:nvCxnSpPr>
        <p:spPr>
          <a:xfrm>
            <a:off x="2970764" y="1749148"/>
            <a:ext cx="1266600" cy="8523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89" name="Google Shape;689;p55"/>
          <p:cNvGrpSpPr/>
          <p:nvPr/>
        </p:nvGrpSpPr>
        <p:grpSpPr>
          <a:xfrm>
            <a:off x="4357724" y="2690974"/>
            <a:ext cx="428560" cy="441655"/>
            <a:chOff x="727174" y="2212949"/>
            <a:chExt cx="428560" cy="441655"/>
          </a:xfrm>
        </p:grpSpPr>
        <p:sp>
          <p:nvSpPr>
            <p:cNvPr id="690" name="Google Shape;690;p55"/>
            <p:cNvSpPr/>
            <p:nvPr/>
          </p:nvSpPr>
          <p:spPr>
            <a:xfrm>
              <a:off x="880006" y="2539334"/>
              <a:ext cx="122465" cy="102202"/>
            </a:xfrm>
            <a:custGeom>
              <a:avLst/>
              <a:gdLst/>
              <a:ahLst/>
              <a:cxnLst/>
              <a:rect l="l" t="t" r="r" b="b"/>
              <a:pathLst>
                <a:path w="4545" h="3793" extrusionOk="0">
                  <a:moveTo>
                    <a:pt x="1035" y="0"/>
                  </a:moveTo>
                  <a:cubicBezTo>
                    <a:pt x="471" y="0"/>
                    <a:pt x="1" y="454"/>
                    <a:pt x="1" y="1034"/>
                  </a:cubicBezTo>
                  <a:lnTo>
                    <a:pt x="1" y="3792"/>
                  </a:lnTo>
                  <a:lnTo>
                    <a:pt x="4545" y="3792"/>
                  </a:lnTo>
                  <a:lnTo>
                    <a:pt x="4545" y="1034"/>
                  </a:lnTo>
                  <a:cubicBezTo>
                    <a:pt x="4545" y="454"/>
                    <a:pt x="4075" y="0"/>
                    <a:pt x="3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1" name="Google Shape;691;p55"/>
            <p:cNvSpPr/>
            <p:nvPr/>
          </p:nvSpPr>
          <p:spPr>
            <a:xfrm>
              <a:off x="867342" y="2526239"/>
              <a:ext cx="147820" cy="128366"/>
            </a:xfrm>
            <a:custGeom>
              <a:avLst/>
              <a:gdLst/>
              <a:ahLst/>
              <a:cxnLst/>
              <a:rect l="l" t="t" r="r" b="b"/>
              <a:pathLst>
                <a:path w="5486" h="4764" extrusionOk="0">
                  <a:moveTo>
                    <a:pt x="3981" y="972"/>
                  </a:moveTo>
                  <a:cubicBezTo>
                    <a:pt x="4278" y="972"/>
                    <a:pt x="4529" y="1207"/>
                    <a:pt x="4529" y="1520"/>
                  </a:cubicBezTo>
                  <a:lnTo>
                    <a:pt x="4529" y="3808"/>
                  </a:lnTo>
                  <a:lnTo>
                    <a:pt x="957" y="3808"/>
                  </a:lnTo>
                  <a:lnTo>
                    <a:pt x="957" y="1520"/>
                  </a:lnTo>
                  <a:cubicBezTo>
                    <a:pt x="957" y="1207"/>
                    <a:pt x="1207" y="972"/>
                    <a:pt x="1505" y="972"/>
                  </a:cubicBezTo>
                  <a:close/>
                  <a:moveTo>
                    <a:pt x="1505" y="0"/>
                  </a:moveTo>
                  <a:cubicBezTo>
                    <a:pt x="674" y="0"/>
                    <a:pt x="1" y="690"/>
                    <a:pt x="1" y="1520"/>
                  </a:cubicBezTo>
                  <a:lnTo>
                    <a:pt x="1" y="4278"/>
                  </a:lnTo>
                  <a:cubicBezTo>
                    <a:pt x="1" y="4544"/>
                    <a:pt x="220" y="4764"/>
                    <a:pt x="471" y="4764"/>
                  </a:cubicBezTo>
                  <a:lnTo>
                    <a:pt x="5015" y="4764"/>
                  </a:lnTo>
                  <a:cubicBezTo>
                    <a:pt x="5281" y="4764"/>
                    <a:pt x="5485" y="4544"/>
                    <a:pt x="5485" y="4278"/>
                  </a:cubicBezTo>
                  <a:lnTo>
                    <a:pt x="5485" y="1520"/>
                  </a:lnTo>
                  <a:cubicBezTo>
                    <a:pt x="5485" y="690"/>
                    <a:pt x="4811" y="0"/>
                    <a:pt x="3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2" name="Google Shape;692;p55"/>
            <p:cNvSpPr/>
            <p:nvPr/>
          </p:nvSpPr>
          <p:spPr>
            <a:xfrm>
              <a:off x="727174" y="2471352"/>
              <a:ext cx="104304" cy="183253"/>
            </a:xfrm>
            <a:custGeom>
              <a:avLst/>
              <a:gdLst/>
              <a:ahLst/>
              <a:cxnLst/>
              <a:rect l="l" t="t" r="r" b="b"/>
              <a:pathLst>
                <a:path w="3871" h="6801" extrusionOk="0">
                  <a:moveTo>
                    <a:pt x="1771" y="0"/>
                  </a:moveTo>
                  <a:cubicBezTo>
                    <a:pt x="784" y="0"/>
                    <a:pt x="0" y="799"/>
                    <a:pt x="0" y="1771"/>
                  </a:cubicBezTo>
                  <a:lnTo>
                    <a:pt x="0" y="6315"/>
                  </a:lnTo>
                  <a:cubicBezTo>
                    <a:pt x="0" y="6581"/>
                    <a:pt x="204" y="6801"/>
                    <a:pt x="470" y="6801"/>
                  </a:cubicBezTo>
                  <a:lnTo>
                    <a:pt x="3401" y="6801"/>
                  </a:lnTo>
                  <a:cubicBezTo>
                    <a:pt x="3667" y="6801"/>
                    <a:pt x="3871" y="6581"/>
                    <a:pt x="3871" y="6315"/>
                  </a:cubicBezTo>
                  <a:cubicBezTo>
                    <a:pt x="3871" y="6064"/>
                    <a:pt x="3667" y="5845"/>
                    <a:pt x="3401" y="5845"/>
                  </a:cubicBezTo>
                  <a:lnTo>
                    <a:pt x="956" y="5845"/>
                  </a:lnTo>
                  <a:lnTo>
                    <a:pt x="956" y="1771"/>
                  </a:lnTo>
                  <a:cubicBezTo>
                    <a:pt x="956" y="1317"/>
                    <a:pt x="1317" y="956"/>
                    <a:pt x="1771" y="956"/>
                  </a:cubicBezTo>
                  <a:cubicBezTo>
                    <a:pt x="2037" y="956"/>
                    <a:pt x="2241" y="737"/>
                    <a:pt x="2241" y="470"/>
                  </a:cubicBezTo>
                  <a:cubicBezTo>
                    <a:pt x="2241" y="220"/>
                    <a:pt x="2037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3" name="Google Shape;693;p55"/>
            <p:cNvSpPr/>
            <p:nvPr/>
          </p:nvSpPr>
          <p:spPr>
            <a:xfrm>
              <a:off x="1050999" y="2471352"/>
              <a:ext cx="104735" cy="183253"/>
            </a:xfrm>
            <a:custGeom>
              <a:avLst/>
              <a:gdLst/>
              <a:ahLst/>
              <a:cxnLst/>
              <a:rect l="l" t="t" r="r" b="b"/>
              <a:pathLst>
                <a:path w="3887" h="6801" extrusionOk="0">
                  <a:moveTo>
                    <a:pt x="2101" y="0"/>
                  </a:moveTo>
                  <a:cubicBezTo>
                    <a:pt x="1850" y="0"/>
                    <a:pt x="1631" y="220"/>
                    <a:pt x="1631" y="470"/>
                  </a:cubicBezTo>
                  <a:cubicBezTo>
                    <a:pt x="1631" y="737"/>
                    <a:pt x="1850" y="956"/>
                    <a:pt x="2101" y="956"/>
                  </a:cubicBezTo>
                  <a:cubicBezTo>
                    <a:pt x="2555" y="956"/>
                    <a:pt x="2915" y="1317"/>
                    <a:pt x="2915" y="1771"/>
                  </a:cubicBezTo>
                  <a:lnTo>
                    <a:pt x="2915" y="5845"/>
                  </a:lnTo>
                  <a:lnTo>
                    <a:pt x="487" y="5845"/>
                  </a:lnTo>
                  <a:cubicBezTo>
                    <a:pt x="220" y="5845"/>
                    <a:pt x="1" y="6064"/>
                    <a:pt x="1" y="6315"/>
                  </a:cubicBezTo>
                  <a:cubicBezTo>
                    <a:pt x="1" y="6581"/>
                    <a:pt x="220" y="6801"/>
                    <a:pt x="487" y="6801"/>
                  </a:cubicBezTo>
                  <a:lnTo>
                    <a:pt x="3401" y="6801"/>
                  </a:lnTo>
                  <a:cubicBezTo>
                    <a:pt x="3668" y="6801"/>
                    <a:pt x="3887" y="6581"/>
                    <a:pt x="3887" y="6315"/>
                  </a:cubicBezTo>
                  <a:lnTo>
                    <a:pt x="3887" y="1771"/>
                  </a:lnTo>
                  <a:cubicBezTo>
                    <a:pt x="3887" y="799"/>
                    <a:pt x="3088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4" name="Google Shape;694;p55"/>
            <p:cNvSpPr/>
            <p:nvPr/>
          </p:nvSpPr>
          <p:spPr>
            <a:xfrm>
              <a:off x="858908" y="2466286"/>
              <a:ext cx="164688" cy="25786"/>
            </a:xfrm>
            <a:custGeom>
              <a:avLst/>
              <a:gdLst/>
              <a:ahLst/>
              <a:cxnLst/>
              <a:rect l="l" t="t" r="r" b="b"/>
              <a:pathLst>
                <a:path w="6112" h="957" extrusionOk="0">
                  <a:moveTo>
                    <a:pt x="486" y="0"/>
                  </a:moveTo>
                  <a:cubicBezTo>
                    <a:pt x="220" y="0"/>
                    <a:pt x="0" y="204"/>
                    <a:pt x="0" y="470"/>
                  </a:cubicBezTo>
                  <a:cubicBezTo>
                    <a:pt x="0" y="737"/>
                    <a:pt x="220" y="956"/>
                    <a:pt x="486" y="956"/>
                  </a:cubicBezTo>
                  <a:lnTo>
                    <a:pt x="5626" y="956"/>
                  </a:lnTo>
                  <a:cubicBezTo>
                    <a:pt x="5892" y="956"/>
                    <a:pt x="6111" y="737"/>
                    <a:pt x="6111" y="470"/>
                  </a:cubicBezTo>
                  <a:cubicBezTo>
                    <a:pt x="6111" y="204"/>
                    <a:pt x="5892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5" name="Google Shape;695;p55"/>
            <p:cNvSpPr/>
            <p:nvPr/>
          </p:nvSpPr>
          <p:spPr>
            <a:xfrm>
              <a:off x="858908" y="2411803"/>
              <a:ext cx="164688" cy="25786"/>
            </a:xfrm>
            <a:custGeom>
              <a:avLst/>
              <a:gdLst/>
              <a:ahLst/>
              <a:cxnLst/>
              <a:rect l="l" t="t" r="r" b="b"/>
              <a:pathLst>
                <a:path w="6112" h="957" extrusionOk="0">
                  <a:moveTo>
                    <a:pt x="486" y="1"/>
                  </a:moveTo>
                  <a:cubicBezTo>
                    <a:pt x="220" y="1"/>
                    <a:pt x="0" y="220"/>
                    <a:pt x="0" y="487"/>
                  </a:cubicBezTo>
                  <a:cubicBezTo>
                    <a:pt x="0" y="753"/>
                    <a:pt x="220" y="957"/>
                    <a:pt x="486" y="957"/>
                  </a:cubicBezTo>
                  <a:lnTo>
                    <a:pt x="5626" y="957"/>
                  </a:lnTo>
                  <a:cubicBezTo>
                    <a:pt x="5892" y="957"/>
                    <a:pt x="6111" y="753"/>
                    <a:pt x="6111" y="487"/>
                  </a:cubicBezTo>
                  <a:cubicBezTo>
                    <a:pt x="6111" y="220"/>
                    <a:pt x="5892" y="1"/>
                    <a:pt x="5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" name="Google Shape;696;p55"/>
            <p:cNvSpPr/>
            <p:nvPr/>
          </p:nvSpPr>
          <p:spPr>
            <a:xfrm>
              <a:off x="805692" y="2313023"/>
              <a:ext cx="271094" cy="341582"/>
            </a:xfrm>
            <a:custGeom>
              <a:avLst/>
              <a:gdLst/>
              <a:ahLst/>
              <a:cxnLst/>
              <a:rect l="l" t="t" r="r" b="b"/>
              <a:pathLst>
                <a:path w="10061" h="12677" extrusionOk="0">
                  <a:moveTo>
                    <a:pt x="8039" y="956"/>
                  </a:moveTo>
                  <a:cubicBezTo>
                    <a:pt x="8635" y="1003"/>
                    <a:pt x="9105" y="1505"/>
                    <a:pt x="9105" y="2116"/>
                  </a:cubicBezTo>
                  <a:lnTo>
                    <a:pt x="9105" y="11721"/>
                  </a:lnTo>
                  <a:lnTo>
                    <a:pt x="957" y="11721"/>
                  </a:lnTo>
                  <a:lnTo>
                    <a:pt x="957" y="2116"/>
                  </a:lnTo>
                  <a:cubicBezTo>
                    <a:pt x="957" y="1505"/>
                    <a:pt x="1427" y="1003"/>
                    <a:pt x="2038" y="956"/>
                  </a:cubicBezTo>
                  <a:close/>
                  <a:moveTo>
                    <a:pt x="1991" y="0"/>
                  </a:moveTo>
                  <a:cubicBezTo>
                    <a:pt x="878" y="63"/>
                    <a:pt x="1" y="987"/>
                    <a:pt x="1" y="2116"/>
                  </a:cubicBezTo>
                  <a:lnTo>
                    <a:pt x="1" y="12191"/>
                  </a:lnTo>
                  <a:cubicBezTo>
                    <a:pt x="1" y="12457"/>
                    <a:pt x="220" y="12677"/>
                    <a:pt x="487" y="12677"/>
                  </a:cubicBezTo>
                  <a:lnTo>
                    <a:pt x="9591" y="12677"/>
                  </a:lnTo>
                  <a:cubicBezTo>
                    <a:pt x="9841" y="12677"/>
                    <a:pt x="10061" y="12457"/>
                    <a:pt x="10061" y="12191"/>
                  </a:cubicBezTo>
                  <a:lnTo>
                    <a:pt x="10061" y="2116"/>
                  </a:lnTo>
                  <a:cubicBezTo>
                    <a:pt x="10061" y="987"/>
                    <a:pt x="9199" y="63"/>
                    <a:pt x="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7" name="Google Shape;697;p55"/>
            <p:cNvSpPr/>
            <p:nvPr/>
          </p:nvSpPr>
          <p:spPr>
            <a:xfrm>
              <a:off x="863974" y="2225613"/>
              <a:ext cx="154557" cy="154988"/>
            </a:xfrm>
            <a:custGeom>
              <a:avLst/>
              <a:gdLst/>
              <a:ahLst/>
              <a:cxnLst/>
              <a:rect l="l" t="t" r="r" b="b"/>
              <a:pathLst>
                <a:path w="5736" h="5752" extrusionOk="0">
                  <a:moveTo>
                    <a:pt x="2868" y="1"/>
                  </a:moveTo>
                  <a:cubicBezTo>
                    <a:pt x="2304" y="1"/>
                    <a:pt x="1834" y="471"/>
                    <a:pt x="1834" y="1035"/>
                  </a:cubicBezTo>
                  <a:lnTo>
                    <a:pt x="1834" y="1850"/>
                  </a:lnTo>
                  <a:lnTo>
                    <a:pt x="1035" y="1850"/>
                  </a:lnTo>
                  <a:cubicBezTo>
                    <a:pt x="455" y="1850"/>
                    <a:pt x="0" y="2304"/>
                    <a:pt x="0" y="2868"/>
                  </a:cubicBezTo>
                  <a:cubicBezTo>
                    <a:pt x="0" y="3448"/>
                    <a:pt x="455" y="3902"/>
                    <a:pt x="1035" y="3902"/>
                  </a:cubicBezTo>
                  <a:lnTo>
                    <a:pt x="1834" y="3902"/>
                  </a:lnTo>
                  <a:lnTo>
                    <a:pt x="1834" y="4717"/>
                  </a:lnTo>
                  <a:cubicBezTo>
                    <a:pt x="1834" y="5281"/>
                    <a:pt x="2304" y="5751"/>
                    <a:pt x="2868" y="5751"/>
                  </a:cubicBezTo>
                  <a:cubicBezTo>
                    <a:pt x="3432" y="5751"/>
                    <a:pt x="3902" y="5281"/>
                    <a:pt x="3902" y="4717"/>
                  </a:cubicBezTo>
                  <a:lnTo>
                    <a:pt x="3902" y="3902"/>
                  </a:lnTo>
                  <a:lnTo>
                    <a:pt x="4717" y="3902"/>
                  </a:lnTo>
                  <a:cubicBezTo>
                    <a:pt x="5281" y="3902"/>
                    <a:pt x="5735" y="3448"/>
                    <a:pt x="5735" y="2868"/>
                  </a:cubicBezTo>
                  <a:cubicBezTo>
                    <a:pt x="5735" y="2304"/>
                    <a:pt x="5281" y="1850"/>
                    <a:pt x="4717" y="1850"/>
                  </a:cubicBezTo>
                  <a:lnTo>
                    <a:pt x="3902" y="1850"/>
                  </a:lnTo>
                  <a:lnTo>
                    <a:pt x="3902" y="1035"/>
                  </a:lnTo>
                  <a:cubicBezTo>
                    <a:pt x="3902" y="471"/>
                    <a:pt x="3432" y="1"/>
                    <a:pt x="2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8" name="Google Shape;698;p55"/>
            <p:cNvSpPr/>
            <p:nvPr/>
          </p:nvSpPr>
          <p:spPr>
            <a:xfrm>
              <a:off x="850878" y="2212949"/>
              <a:ext cx="180747" cy="180316"/>
            </a:xfrm>
            <a:custGeom>
              <a:avLst/>
              <a:gdLst/>
              <a:ahLst/>
              <a:cxnLst/>
              <a:rect l="l" t="t" r="r" b="b"/>
              <a:pathLst>
                <a:path w="6708" h="6692" extrusionOk="0">
                  <a:moveTo>
                    <a:pt x="3354" y="956"/>
                  </a:moveTo>
                  <a:cubicBezTo>
                    <a:pt x="3667" y="956"/>
                    <a:pt x="3902" y="1191"/>
                    <a:pt x="3902" y="1505"/>
                  </a:cubicBezTo>
                  <a:lnTo>
                    <a:pt x="3902" y="2320"/>
                  </a:lnTo>
                  <a:cubicBezTo>
                    <a:pt x="3902" y="2570"/>
                    <a:pt x="4122" y="2790"/>
                    <a:pt x="4388" y="2790"/>
                  </a:cubicBezTo>
                  <a:lnTo>
                    <a:pt x="5203" y="2790"/>
                  </a:lnTo>
                  <a:cubicBezTo>
                    <a:pt x="5501" y="2790"/>
                    <a:pt x="5751" y="3040"/>
                    <a:pt x="5751" y="3338"/>
                  </a:cubicBezTo>
                  <a:cubicBezTo>
                    <a:pt x="5751" y="3652"/>
                    <a:pt x="5501" y="3902"/>
                    <a:pt x="5203" y="3902"/>
                  </a:cubicBezTo>
                  <a:lnTo>
                    <a:pt x="4388" y="3902"/>
                  </a:lnTo>
                  <a:cubicBezTo>
                    <a:pt x="4122" y="3902"/>
                    <a:pt x="3902" y="4106"/>
                    <a:pt x="3902" y="4372"/>
                  </a:cubicBezTo>
                  <a:lnTo>
                    <a:pt x="3902" y="5187"/>
                  </a:lnTo>
                  <a:cubicBezTo>
                    <a:pt x="3902" y="5485"/>
                    <a:pt x="3667" y="5736"/>
                    <a:pt x="3354" y="5736"/>
                  </a:cubicBezTo>
                  <a:cubicBezTo>
                    <a:pt x="3056" y="5736"/>
                    <a:pt x="2805" y="5485"/>
                    <a:pt x="2805" y="5187"/>
                  </a:cubicBezTo>
                  <a:lnTo>
                    <a:pt x="2805" y="4372"/>
                  </a:lnTo>
                  <a:cubicBezTo>
                    <a:pt x="2805" y="4106"/>
                    <a:pt x="2586" y="3902"/>
                    <a:pt x="2320" y="3902"/>
                  </a:cubicBezTo>
                  <a:lnTo>
                    <a:pt x="1521" y="3902"/>
                  </a:lnTo>
                  <a:cubicBezTo>
                    <a:pt x="1207" y="3902"/>
                    <a:pt x="956" y="3652"/>
                    <a:pt x="956" y="3338"/>
                  </a:cubicBezTo>
                  <a:cubicBezTo>
                    <a:pt x="956" y="3040"/>
                    <a:pt x="1207" y="2790"/>
                    <a:pt x="1521" y="2790"/>
                  </a:cubicBezTo>
                  <a:lnTo>
                    <a:pt x="2320" y="2790"/>
                  </a:lnTo>
                  <a:cubicBezTo>
                    <a:pt x="2586" y="2790"/>
                    <a:pt x="2805" y="2570"/>
                    <a:pt x="2805" y="2320"/>
                  </a:cubicBezTo>
                  <a:lnTo>
                    <a:pt x="2805" y="1505"/>
                  </a:lnTo>
                  <a:cubicBezTo>
                    <a:pt x="2805" y="1191"/>
                    <a:pt x="3056" y="956"/>
                    <a:pt x="3354" y="956"/>
                  </a:cubicBezTo>
                  <a:close/>
                  <a:moveTo>
                    <a:pt x="3354" y="1"/>
                  </a:moveTo>
                  <a:cubicBezTo>
                    <a:pt x="2523" y="1"/>
                    <a:pt x="1850" y="674"/>
                    <a:pt x="1850" y="1505"/>
                  </a:cubicBezTo>
                  <a:lnTo>
                    <a:pt x="1850" y="1834"/>
                  </a:lnTo>
                  <a:lnTo>
                    <a:pt x="1521" y="1834"/>
                  </a:lnTo>
                  <a:cubicBezTo>
                    <a:pt x="690" y="1834"/>
                    <a:pt x="1" y="2508"/>
                    <a:pt x="1" y="3338"/>
                  </a:cubicBezTo>
                  <a:cubicBezTo>
                    <a:pt x="1" y="4169"/>
                    <a:pt x="690" y="4858"/>
                    <a:pt x="1521" y="4858"/>
                  </a:cubicBezTo>
                  <a:lnTo>
                    <a:pt x="1850" y="4858"/>
                  </a:lnTo>
                  <a:lnTo>
                    <a:pt x="1850" y="5187"/>
                  </a:lnTo>
                  <a:cubicBezTo>
                    <a:pt x="1850" y="6018"/>
                    <a:pt x="2523" y="6691"/>
                    <a:pt x="3354" y="6691"/>
                  </a:cubicBezTo>
                  <a:cubicBezTo>
                    <a:pt x="4184" y="6691"/>
                    <a:pt x="4858" y="6018"/>
                    <a:pt x="4858" y="5187"/>
                  </a:cubicBezTo>
                  <a:lnTo>
                    <a:pt x="4858" y="4858"/>
                  </a:lnTo>
                  <a:lnTo>
                    <a:pt x="5203" y="4858"/>
                  </a:lnTo>
                  <a:cubicBezTo>
                    <a:pt x="6033" y="4858"/>
                    <a:pt x="6707" y="4169"/>
                    <a:pt x="6707" y="3338"/>
                  </a:cubicBezTo>
                  <a:cubicBezTo>
                    <a:pt x="6707" y="2508"/>
                    <a:pt x="6033" y="1834"/>
                    <a:pt x="5203" y="1834"/>
                  </a:cubicBezTo>
                  <a:lnTo>
                    <a:pt x="4858" y="1834"/>
                  </a:lnTo>
                  <a:lnTo>
                    <a:pt x="4858" y="1505"/>
                  </a:lnTo>
                  <a:cubicBezTo>
                    <a:pt x="4858" y="674"/>
                    <a:pt x="4184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5" name="Google Shape;685;p55"/>
          <p:cNvSpPr/>
          <p:nvPr/>
        </p:nvSpPr>
        <p:spPr>
          <a:xfrm>
            <a:off x="4098738" y="2459707"/>
            <a:ext cx="946500" cy="968100"/>
          </a:xfrm>
          <a:prstGeom prst="ellipse">
            <a:avLst/>
          </a:prstGeom>
          <a:noFill/>
          <a:ln w="76200" cap="flat" cmpd="sng">
            <a:solidFill>
              <a:srgbClr val="8AB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7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MOTS GÉNIAUX</a:t>
            </a:r>
            <a:endParaRPr sz="8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9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812;p60">
            <a:extLst>
              <a:ext uri="{FF2B5EF4-FFF2-40B4-BE49-F238E27FC236}">
                <a16:creationId xmlns:a16="http://schemas.microsoft.com/office/drawing/2014/main" id="{475AC28A-3A6B-4092-91F4-62F116E71A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42" r="28638"/>
          <a:stretch/>
        </p:blipFill>
        <p:spPr>
          <a:xfrm>
            <a:off x="5196675" y="73725"/>
            <a:ext cx="3784699" cy="49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814;p60">
            <a:extLst>
              <a:ext uri="{FF2B5EF4-FFF2-40B4-BE49-F238E27FC236}">
                <a16:creationId xmlns:a16="http://schemas.microsoft.com/office/drawing/2014/main" id="{2A8130FC-46CD-46D7-BE6D-DBCB17726FA2}"/>
              </a:ext>
            </a:extLst>
          </p:cNvPr>
          <p:cNvSpPr txBox="1">
            <a:spLocks/>
          </p:cNvSpPr>
          <p:nvPr/>
        </p:nvSpPr>
        <p:spPr>
          <a:xfrm>
            <a:off x="1425198" y="1088998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st"/>
              <a:buNone/>
              <a:defRPr sz="35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algn="l"/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Merci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7200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2"/>
          </p:nvPr>
        </p:nvSpPr>
        <p:spPr>
          <a:xfrm>
            <a:off x="12505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7200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 panose="020F0502020204030204" pitchFamily="34" charset="0"/>
                <a:cs typeface="Calibri" panose="020F0502020204030204" pitchFamily="34" charset="0"/>
              </a:rPr>
              <a:t>Vous pouvez décrire ici le sujet de la section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 idx="3"/>
          </p:nvPr>
        </p:nvSpPr>
        <p:spPr>
          <a:xfrm>
            <a:off x="34038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 idx="4"/>
          </p:nvPr>
        </p:nvSpPr>
        <p:spPr>
          <a:xfrm>
            <a:off x="39343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5"/>
          </p:nvPr>
        </p:nvSpPr>
        <p:spPr>
          <a:xfrm>
            <a:off x="34038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 panose="020F0502020204030204" pitchFamily="34" charset="0"/>
                <a:cs typeface="Calibri" panose="020F0502020204030204" pitchFamily="34" charset="0"/>
              </a:rPr>
              <a:t>Vous pouvez décrire ici le sujet de la section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 idx="6"/>
          </p:nvPr>
        </p:nvSpPr>
        <p:spPr>
          <a:xfrm>
            <a:off x="6087600" y="19182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 idx="7"/>
          </p:nvPr>
        </p:nvSpPr>
        <p:spPr>
          <a:xfrm>
            <a:off x="6618150" y="14050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subTitle" idx="8"/>
          </p:nvPr>
        </p:nvSpPr>
        <p:spPr>
          <a:xfrm>
            <a:off x="6087600" y="23523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 panose="020F0502020204030204" pitchFamily="34" charset="0"/>
                <a:cs typeface="Calibri" panose="020F0502020204030204" pitchFamily="34" charset="0"/>
              </a:rPr>
              <a:t>Vous pouvez décrire ici le sujet de la section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9"/>
          </p:nvPr>
        </p:nvSpPr>
        <p:spPr>
          <a:xfrm>
            <a:off x="2061900" y="34790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title" idx="13"/>
          </p:nvPr>
        </p:nvSpPr>
        <p:spPr>
          <a:xfrm>
            <a:off x="2592450" y="29658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subTitle" idx="14"/>
          </p:nvPr>
        </p:nvSpPr>
        <p:spPr>
          <a:xfrm>
            <a:off x="2061900" y="39131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 panose="020F0502020204030204" pitchFamily="34" charset="0"/>
                <a:cs typeface="Calibri" panose="020F0502020204030204" pitchFamily="34" charset="0"/>
              </a:rPr>
              <a:t>Vous pouvez décrire ici le sujet de la section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" name="Google Shape;254;p35"/>
          <p:cNvSpPr txBox="1">
            <a:spLocks noGrp="1"/>
          </p:cNvSpPr>
          <p:nvPr>
            <p:ph type="title" idx="15"/>
          </p:nvPr>
        </p:nvSpPr>
        <p:spPr>
          <a:xfrm>
            <a:off x="4745700" y="347904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 idx="16"/>
          </p:nvPr>
        </p:nvSpPr>
        <p:spPr>
          <a:xfrm>
            <a:off x="5276250" y="29658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7"/>
          </p:nvPr>
        </p:nvSpPr>
        <p:spPr>
          <a:xfrm>
            <a:off x="4745700" y="3913136"/>
            <a:ext cx="23364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 panose="020F0502020204030204" pitchFamily="34" charset="0"/>
                <a:cs typeface="Calibri" panose="020F0502020204030204" pitchFamily="34" charset="0"/>
              </a:rPr>
              <a:t>Vous pouvez décrire ici le sujet de la section</a:t>
            </a: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 l="9207" r="18746"/>
          <a:stretch/>
        </p:blipFill>
        <p:spPr>
          <a:xfrm flipH="1">
            <a:off x="93250" y="141275"/>
            <a:ext cx="4216448" cy="3894824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263" name="Google Shape;263;p36"/>
          <p:cNvSpPr/>
          <p:nvPr/>
        </p:nvSpPr>
        <p:spPr>
          <a:xfrm>
            <a:off x="2356400" y="-785300"/>
            <a:ext cx="5460900" cy="55857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3861425" y="1289529"/>
            <a:ext cx="471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subTitle" idx="1"/>
          </p:nvPr>
        </p:nvSpPr>
        <p:spPr>
          <a:xfrm>
            <a:off x="3861425" y="2277450"/>
            <a:ext cx="3733200" cy="10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Vous pouvez donner ici une brève description du sujet dont vous souhaitez parler. Par exemple, vous pouvez parler de Mercure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 l="19111" r="3200"/>
          <a:stretch/>
        </p:blipFill>
        <p:spPr>
          <a:xfrm>
            <a:off x="5069225" y="-6225"/>
            <a:ext cx="39960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7"/>
          <p:cNvSpPr/>
          <p:nvPr/>
        </p:nvSpPr>
        <p:spPr>
          <a:xfrm>
            <a:off x="7633550" y="611850"/>
            <a:ext cx="3919800" cy="3919800"/>
          </a:xfrm>
          <a:prstGeom prst="pie">
            <a:avLst>
              <a:gd name="adj1" fmla="val 5365229"/>
              <a:gd name="adj2" fmla="val 16200000"/>
            </a:avLst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 idx="2"/>
          </p:nvPr>
        </p:nvSpPr>
        <p:spPr>
          <a:xfrm>
            <a:off x="720000" y="2242310"/>
            <a:ext cx="3919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latin typeface="Calibri" panose="020F0502020204030204" pitchFamily="34" charset="0"/>
                <a:cs typeface="Calibri" panose="020F0502020204030204" pitchFamily="34" charset="0"/>
              </a:rPr>
              <a:t>NOTRE CENTRE</a:t>
            </a: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720000" y="1274850"/>
            <a:ext cx="23307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subTitle" idx="1"/>
          </p:nvPr>
        </p:nvSpPr>
        <p:spPr>
          <a:xfrm>
            <a:off x="720000" y="2925925"/>
            <a:ext cx="34587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ous pouvez donner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ici</a:t>
            </a: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une brève description du sujet dont vous souhaitez parler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subTitle" idx="1"/>
          </p:nvPr>
        </p:nvSpPr>
        <p:spPr>
          <a:xfrm>
            <a:off x="1290738" y="24494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Google Shape;282;p38"/>
          <p:cNvSpPr txBox="1">
            <a:spLocks noGrp="1"/>
          </p:cNvSpPr>
          <p:nvPr>
            <p:ph type="subTitle" idx="2"/>
          </p:nvPr>
        </p:nvSpPr>
        <p:spPr>
          <a:xfrm>
            <a:off x="4945613" y="24494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Google Shape;283;p38"/>
          <p:cNvSpPr txBox="1">
            <a:spLocks noGrp="1"/>
          </p:cNvSpPr>
          <p:nvPr>
            <p:ph type="subTitle" idx="3"/>
          </p:nvPr>
        </p:nvSpPr>
        <p:spPr>
          <a:xfrm>
            <a:off x="1067888" y="2888461"/>
            <a:ext cx="33534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Mercure est la planète la plus petite du système solaire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Google Shape;284;p38"/>
          <p:cNvSpPr txBox="1">
            <a:spLocks noGrp="1"/>
          </p:cNvSpPr>
          <p:nvPr>
            <p:ph type="subTitle" idx="4"/>
          </p:nvPr>
        </p:nvSpPr>
        <p:spPr>
          <a:xfrm>
            <a:off x="4722713" y="2888461"/>
            <a:ext cx="33534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est la deuxième planète à partir du Soleil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Mission et vision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subTitle" idx="1"/>
          </p:nvPr>
        </p:nvSpPr>
        <p:spPr>
          <a:xfrm>
            <a:off x="1458125" y="1781999"/>
            <a:ext cx="62277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" Voici une citation. Des mots pleins de sagesse que quelqu'un d'important a dit et qui peuvent inspirer le lecteur. “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/>
          </p:nvPr>
        </p:nvSpPr>
        <p:spPr>
          <a:xfrm>
            <a:off x="3639075" y="2793235"/>
            <a:ext cx="38874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-QUELQU'UN DE CÉLÈBRE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l="28659" t="1009" r="12874" b="1009"/>
          <a:stretch/>
        </p:blipFill>
        <p:spPr>
          <a:xfrm>
            <a:off x="195875" y="176175"/>
            <a:ext cx="4278973" cy="47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3233575" y="-1745700"/>
            <a:ext cx="4469100" cy="4571400"/>
          </a:xfrm>
          <a:prstGeom prst="ellipse">
            <a:avLst/>
          </a:prstGeom>
          <a:solidFill>
            <a:srgbClr val="8AB6D6">
              <a:alpha val="7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subTitle" idx="1"/>
          </p:nvPr>
        </p:nvSpPr>
        <p:spPr>
          <a:xfrm>
            <a:off x="5124000" y="2916975"/>
            <a:ext cx="3300000" cy="15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images révèlent de grandes quantités de données, alors rappelez-vous : utilisez une image au lieu d'un long texte. Votre public l'appréciera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5123925" y="374604"/>
            <a:ext cx="33000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UNE IMAGE RENFORCE TOUJOURS LE CONCEPT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-1100" y="-6225"/>
            <a:ext cx="9145200" cy="5143500"/>
          </a:xfrm>
          <a:prstGeom prst="frame">
            <a:avLst>
              <a:gd name="adj1" fmla="val 346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subTitle" idx="3"/>
          </p:nvPr>
        </p:nvSpPr>
        <p:spPr>
          <a:xfrm>
            <a:off x="700850" y="1747000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Quelques chiffres importants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6" name="Google Shape;306;p41"/>
          <p:cNvSpPr txBox="1">
            <a:spLocks noGrp="1"/>
          </p:cNvSpPr>
          <p:nvPr>
            <p:ph type="title" idx="2"/>
          </p:nvPr>
        </p:nvSpPr>
        <p:spPr>
          <a:xfrm>
            <a:off x="163175" y="838000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4/10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5195725" y="851408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60 444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Google Shape;308;p41"/>
          <p:cNvSpPr txBox="1">
            <a:spLocks noGrp="1"/>
          </p:cNvSpPr>
          <p:nvPr>
            <p:ph type="subTitle" idx="1"/>
          </p:nvPr>
        </p:nvSpPr>
        <p:spPr>
          <a:xfrm>
            <a:off x="5657250" y="1760408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Quelques chiffres importants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4"/>
          </p:nvPr>
        </p:nvSpPr>
        <p:spPr>
          <a:xfrm>
            <a:off x="2462375" y="3009869"/>
            <a:ext cx="3422400" cy="1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5505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Google Shape;310;p41"/>
          <p:cNvSpPr txBox="1">
            <a:spLocks noGrp="1"/>
          </p:cNvSpPr>
          <p:nvPr>
            <p:ph type="subTitle" idx="5"/>
          </p:nvPr>
        </p:nvSpPr>
        <p:spPr>
          <a:xfrm>
            <a:off x="3000175" y="3918875"/>
            <a:ext cx="23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Quelques chiffres importants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ntre de soins de santé de style simple by Slidesgo ">
  <a:themeElements>
    <a:clrScheme name="Simple Light">
      <a:dk1>
        <a:srgbClr val="2D527C"/>
      </a:dk1>
      <a:lt1>
        <a:srgbClr val="FFFFFF"/>
      </a:lt1>
      <a:dk2>
        <a:srgbClr val="8AB6D6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D52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689</Words>
  <Application>Microsoft Office PowerPoint</Application>
  <PresentationFormat>Affichage à l'écran (16:9)</PresentationFormat>
  <Paragraphs>153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Calibri</vt:lpstr>
      <vt:lpstr>Anaheim</vt:lpstr>
      <vt:lpstr>Jost Black</vt:lpstr>
      <vt:lpstr>Arial</vt:lpstr>
      <vt:lpstr>Bebas Neue</vt:lpstr>
      <vt:lpstr>Spinnaker</vt:lpstr>
      <vt:lpstr>Jost</vt:lpstr>
      <vt:lpstr>Roboto Condensed Light</vt:lpstr>
      <vt:lpstr>Calibri Light</vt:lpstr>
      <vt:lpstr>Centre de soins de santé de style simple by Slidesgo </vt:lpstr>
      <vt:lpstr>Tema di Office</vt:lpstr>
      <vt:lpstr>Présentation PowerPoint</vt:lpstr>
      <vt:lpstr>Titre</vt:lpstr>
      <vt:lpstr>SECTION</vt:lpstr>
      <vt:lpstr>INTRODUCTION </vt:lpstr>
      <vt:lpstr>NOTRE CENTRE</vt:lpstr>
      <vt:lpstr>Mission et vision</vt:lpstr>
      <vt:lpstr>-QUELQU'UN DE CÉLÈBRE</vt:lpstr>
      <vt:lpstr>UNE IMAGE RENFORCE TOUJOURS LE CONCEPT</vt:lpstr>
      <vt:lpstr>4/10</vt:lpstr>
      <vt:lpstr>Nos statistiques</vt:lpstr>
      <vt:lpstr>Frise chronologique</vt:lpstr>
      <vt:lpstr>Notre processus</vt:lpstr>
      <vt:lpstr>UNE IMAGE VAUT MILLE MOTS</vt:lpstr>
      <vt:lpstr>SOINS DES PATIENTS</vt:lpstr>
      <vt:lpstr>MERCURE</vt:lpstr>
      <vt:lpstr>VÉNUS</vt:lpstr>
      <vt:lpstr>MERCURE</vt:lpstr>
      <vt:lpstr>90 %</vt:lpstr>
      <vt:lpstr>MERCURE</vt:lpstr>
      <vt:lpstr>Innovations</vt:lpstr>
      <vt:lpstr>Notre histoire</vt:lpstr>
      <vt:lpstr>JENNA DOE, 25</vt:lpstr>
      <vt:lpstr>Récompenses</vt:lpstr>
      <vt:lpstr>MOTS GÉNIAUX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SOINS DE SANTÉ DE STYLE SIMPLE</dc:title>
  <dc:creator>DEL FABBRO LEVINET Ambre</dc:creator>
  <cp:lastModifiedBy>LHUILLIER Nathalie</cp:lastModifiedBy>
  <cp:revision>9</cp:revision>
  <dcterms:modified xsi:type="dcterms:W3CDTF">2024-06-12T14:51:32Z</dcterms:modified>
</cp:coreProperties>
</file>